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4"/>
    <p:sldMasterId id="2147483660" r:id="rId5"/>
    <p:sldMasterId id="2147483720" r:id="rId6"/>
    <p:sldMasterId id="2147483708" r:id="rId7"/>
    <p:sldMasterId id="2147483672" r:id="rId8"/>
    <p:sldMasterId id="2147483684" r:id="rId9"/>
  </p:sldMasterIdLst>
  <p:notesMasterIdLst>
    <p:notesMasterId r:id="rId49"/>
  </p:notesMasterIdLst>
  <p:handoutMasterIdLst>
    <p:handoutMasterId r:id="rId50"/>
  </p:handoutMasterIdLst>
  <p:sldIdLst>
    <p:sldId id="256" r:id="rId10"/>
    <p:sldId id="257" r:id="rId11"/>
    <p:sldId id="258" r:id="rId12"/>
    <p:sldId id="259" r:id="rId13"/>
    <p:sldId id="283" r:id="rId14"/>
    <p:sldId id="274" r:id="rId15"/>
    <p:sldId id="275" r:id="rId16"/>
    <p:sldId id="276" r:id="rId17"/>
    <p:sldId id="277" r:id="rId18"/>
    <p:sldId id="295" r:id="rId19"/>
    <p:sldId id="285" r:id="rId20"/>
    <p:sldId id="294" r:id="rId21"/>
    <p:sldId id="286" r:id="rId22"/>
    <p:sldId id="293" r:id="rId23"/>
    <p:sldId id="280" r:id="rId24"/>
    <p:sldId id="281" r:id="rId25"/>
    <p:sldId id="287" r:id="rId26"/>
    <p:sldId id="288" r:id="rId27"/>
    <p:sldId id="289" r:id="rId28"/>
    <p:sldId id="290" r:id="rId29"/>
    <p:sldId id="291" r:id="rId30"/>
    <p:sldId id="272" r:id="rId31"/>
    <p:sldId id="263" r:id="rId32"/>
    <p:sldId id="264" r:id="rId33"/>
    <p:sldId id="271" r:id="rId34"/>
    <p:sldId id="265" r:id="rId35"/>
    <p:sldId id="266" r:id="rId36"/>
    <p:sldId id="273" r:id="rId37"/>
    <p:sldId id="267" r:id="rId38"/>
    <p:sldId id="268" r:id="rId39"/>
    <p:sldId id="270" r:id="rId40"/>
    <p:sldId id="292" r:id="rId41"/>
    <p:sldId id="278" r:id="rId42"/>
    <p:sldId id="269" r:id="rId43"/>
    <p:sldId id="279" r:id="rId44"/>
    <p:sldId id="282" r:id="rId45"/>
    <p:sldId id="260" r:id="rId46"/>
    <p:sldId id="261" r:id="rId47"/>
    <p:sldId id="262" r:id="rId48"/>
  </p:sldIdLst>
  <p:sldSz cx="11703050" cy="6584950"/>
  <p:notesSz cx="6858000" cy="9144000"/>
  <p:defaultTextStyle>
    <a:defPPr>
      <a:defRPr lang="it-IT"/>
    </a:defPPr>
    <a:lvl1pPr marL="0" algn="l" defTabSz="877824" rtl="0" eaLnBrk="1" latinLnBrk="0" hangingPunct="1">
      <a:defRPr sz="1728" kern="1200">
        <a:solidFill>
          <a:schemeClr val="tx1"/>
        </a:solidFill>
        <a:latin typeface="+mn-lt"/>
        <a:ea typeface="+mn-ea"/>
        <a:cs typeface="+mn-cs"/>
      </a:defRPr>
    </a:lvl1pPr>
    <a:lvl2pPr marL="438912" algn="l" defTabSz="877824" rtl="0" eaLnBrk="1" latinLnBrk="0" hangingPunct="1">
      <a:defRPr sz="1728" kern="1200">
        <a:solidFill>
          <a:schemeClr val="tx1"/>
        </a:solidFill>
        <a:latin typeface="+mn-lt"/>
        <a:ea typeface="+mn-ea"/>
        <a:cs typeface="+mn-cs"/>
      </a:defRPr>
    </a:lvl2pPr>
    <a:lvl3pPr marL="877824" algn="l" defTabSz="877824" rtl="0" eaLnBrk="1" latinLnBrk="0" hangingPunct="1">
      <a:defRPr sz="1728" kern="1200">
        <a:solidFill>
          <a:schemeClr val="tx1"/>
        </a:solidFill>
        <a:latin typeface="+mn-lt"/>
        <a:ea typeface="+mn-ea"/>
        <a:cs typeface="+mn-cs"/>
      </a:defRPr>
    </a:lvl3pPr>
    <a:lvl4pPr marL="1316736" algn="l" defTabSz="877824" rtl="0" eaLnBrk="1" latinLnBrk="0" hangingPunct="1">
      <a:defRPr sz="1728" kern="1200">
        <a:solidFill>
          <a:schemeClr val="tx1"/>
        </a:solidFill>
        <a:latin typeface="+mn-lt"/>
        <a:ea typeface="+mn-ea"/>
        <a:cs typeface="+mn-cs"/>
      </a:defRPr>
    </a:lvl4pPr>
    <a:lvl5pPr marL="1755648" algn="l" defTabSz="877824" rtl="0" eaLnBrk="1" latinLnBrk="0" hangingPunct="1">
      <a:defRPr sz="1728" kern="1200">
        <a:solidFill>
          <a:schemeClr val="tx1"/>
        </a:solidFill>
        <a:latin typeface="+mn-lt"/>
        <a:ea typeface="+mn-ea"/>
        <a:cs typeface="+mn-cs"/>
      </a:defRPr>
    </a:lvl5pPr>
    <a:lvl6pPr marL="2194560" algn="l" defTabSz="877824" rtl="0" eaLnBrk="1" latinLnBrk="0" hangingPunct="1">
      <a:defRPr sz="1728" kern="1200">
        <a:solidFill>
          <a:schemeClr val="tx1"/>
        </a:solidFill>
        <a:latin typeface="+mn-lt"/>
        <a:ea typeface="+mn-ea"/>
        <a:cs typeface="+mn-cs"/>
      </a:defRPr>
    </a:lvl6pPr>
    <a:lvl7pPr marL="2633472" algn="l" defTabSz="877824" rtl="0" eaLnBrk="1" latinLnBrk="0" hangingPunct="1">
      <a:defRPr sz="1728" kern="1200">
        <a:solidFill>
          <a:schemeClr val="tx1"/>
        </a:solidFill>
        <a:latin typeface="+mn-lt"/>
        <a:ea typeface="+mn-ea"/>
        <a:cs typeface="+mn-cs"/>
      </a:defRPr>
    </a:lvl7pPr>
    <a:lvl8pPr marL="3072384" algn="l" defTabSz="877824" rtl="0" eaLnBrk="1" latinLnBrk="0" hangingPunct="1">
      <a:defRPr sz="1728" kern="1200">
        <a:solidFill>
          <a:schemeClr val="tx1"/>
        </a:solidFill>
        <a:latin typeface="+mn-lt"/>
        <a:ea typeface="+mn-ea"/>
        <a:cs typeface="+mn-cs"/>
      </a:defRPr>
    </a:lvl8pPr>
    <a:lvl9pPr marL="3511296" algn="l" defTabSz="877824" rtl="0" eaLnBrk="1" latinLnBrk="0" hangingPunct="1">
      <a:defRPr sz="1728"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5654720-01B6-4C5A-8D0F-191BE7F24F04}">
          <p14:sldIdLst>
            <p14:sldId id="256"/>
            <p14:sldId id="257"/>
            <p14:sldId id="258"/>
            <p14:sldId id="259"/>
            <p14:sldId id="283"/>
          </p14:sldIdLst>
        </p14:section>
        <p14:section name="L'AI Generativa" id="{4495787F-D07C-4EF0-9CDE-843280C6C7E8}">
          <p14:sldIdLst>
            <p14:sldId id="274"/>
            <p14:sldId id="275"/>
            <p14:sldId id="276"/>
            <p14:sldId id="277"/>
          </p14:sldIdLst>
        </p14:section>
        <p14:section name="LLM" id="{B228F3F8-69F4-4987-87E8-D16240296AB8}">
          <p14:sldIdLst>
            <p14:sldId id="295"/>
            <p14:sldId id="285"/>
            <p14:sldId id="294"/>
            <p14:sldId id="286"/>
            <p14:sldId id="293"/>
          </p14:sldIdLst>
        </p14:section>
        <p14:section name="La soluzione" id="{436D2DC2-328F-48E2-9538-6464D57755C8}">
          <p14:sldIdLst>
            <p14:sldId id="280"/>
            <p14:sldId id="281"/>
            <p14:sldId id="287"/>
            <p14:sldId id="288"/>
            <p14:sldId id="289"/>
            <p14:sldId id="290"/>
            <p14:sldId id="291"/>
            <p14:sldId id="272"/>
            <p14:sldId id="263"/>
            <p14:sldId id="264"/>
            <p14:sldId id="271"/>
            <p14:sldId id="265"/>
            <p14:sldId id="266"/>
            <p14:sldId id="273"/>
            <p14:sldId id="267"/>
            <p14:sldId id="268"/>
            <p14:sldId id="270"/>
            <p14:sldId id="292"/>
            <p14:sldId id="278"/>
            <p14:sldId id="269"/>
            <p14:sldId id="279"/>
            <p14:sldId id="282"/>
          </p14:sldIdLst>
        </p14:section>
        <p14:section name="Conclusione" id="{458B8860-5590-4129-AACB-386CF782F6F5}">
          <p14:sldIdLst>
            <p14:sldId id="260"/>
            <p14:sldId id="261"/>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78BD"/>
    <a:srgbClr val="F2E2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1F2380-9C6F-4A72-A06D-EC3E2A14E4ED}" v="95" dt="2025-06-19T13:16:10.1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70" autoAdjust="0"/>
    <p:restoredTop sz="74576" autoAdjust="0"/>
  </p:normalViewPr>
  <p:slideViewPr>
    <p:cSldViewPr snapToGrid="0">
      <p:cViewPr varScale="1">
        <p:scale>
          <a:sx n="103" d="100"/>
          <a:sy n="103" d="100"/>
        </p:scale>
        <p:origin x="120" y="312"/>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o Pigoli" userId="6e285f70-31d8-4d43-9574-48743b58a3f8" providerId="ADAL" clId="{D817D947-C496-477A-BCCF-DE705042D965}"/>
    <pc:docChg chg="undo custSel addSld delSld modSld">
      <pc:chgData name="Franco Pigoli" userId="6e285f70-31d8-4d43-9574-48743b58a3f8" providerId="ADAL" clId="{D817D947-C496-477A-BCCF-DE705042D965}" dt="2025-06-17T16:28:39.793" v="1232" actId="20577"/>
      <pc:docMkLst>
        <pc:docMk/>
      </pc:docMkLst>
      <pc:sldChg chg="add del">
        <pc:chgData name="Franco Pigoli" userId="6e285f70-31d8-4d43-9574-48743b58a3f8" providerId="ADAL" clId="{D817D947-C496-477A-BCCF-DE705042D965}" dt="2025-06-17T15:03:25.031" v="84" actId="34807"/>
        <pc:sldMkLst>
          <pc:docMk/>
          <pc:sldMk cId="0" sldId="256"/>
        </pc:sldMkLst>
      </pc:sldChg>
      <pc:sldChg chg="modSp add del mod modClrScheme chgLayout">
        <pc:chgData name="Franco Pigoli" userId="6e285f70-31d8-4d43-9574-48743b58a3f8" providerId="ADAL" clId="{D817D947-C496-477A-BCCF-DE705042D965}" dt="2025-06-17T15:03:25.031" v="84" actId="34807"/>
        <pc:sldMkLst>
          <pc:docMk/>
          <pc:sldMk cId="1624734190" sldId="256"/>
        </pc:sldMkLst>
      </pc:sldChg>
      <pc:sldChg chg="add del">
        <pc:chgData name="Franco Pigoli" userId="6e285f70-31d8-4d43-9574-48743b58a3f8" providerId="ADAL" clId="{D817D947-C496-477A-BCCF-DE705042D965}" dt="2025-06-17T15:03:25.031" v="84" actId="34807"/>
        <pc:sldMkLst>
          <pc:docMk/>
          <pc:sldMk cId="0" sldId="257"/>
        </pc:sldMkLst>
      </pc:sldChg>
      <pc:sldChg chg="modSp add del mod modClrScheme chgLayout">
        <pc:chgData name="Franco Pigoli" userId="6e285f70-31d8-4d43-9574-48743b58a3f8" providerId="ADAL" clId="{D817D947-C496-477A-BCCF-DE705042D965}" dt="2025-06-17T15:03:25.031" v="84" actId="34807"/>
        <pc:sldMkLst>
          <pc:docMk/>
          <pc:sldMk cId="3075166109" sldId="257"/>
        </pc:sldMkLst>
      </pc:sldChg>
      <pc:sldChg chg="add del">
        <pc:chgData name="Franco Pigoli" userId="6e285f70-31d8-4d43-9574-48743b58a3f8" providerId="ADAL" clId="{D817D947-C496-477A-BCCF-DE705042D965}" dt="2025-06-17T15:03:25.031" v="84" actId="34807"/>
        <pc:sldMkLst>
          <pc:docMk/>
          <pc:sldMk cId="0" sldId="258"/>
        </pc:sldMkLst>
      </pc:sldChg>
      <pc:sldChg chg="modSp add del mod modClrScheme chgLayout">
        <pc:chgData name="Franco Pigoli" userId="6e285f70-31d8-4d43-9574-48743b58a3f8" providerId="ADAL" clId="{D817D947-C496-477A-BCCF-DE705042D965}" dt="2025-06-17T15:03:25.031" v="84" actId="34807"/>
        <pc:sldMkLst>
          <pc:docMk/>
          <pc:sldMk cId="3781504621" sldId="258"/>
        </pc:sldMkLst>
      </pc:sldChg>
      <pc:sldChg chg="modSp add del mod">
        <pc:chgData name="Franco Pigoli" userId="6e285f70-31d8-4d43-9574-48743b58a3f8" providerId="ADAL" clId="{D817D947-C496-477A-BCCF-DE705042D965}" dt="2025-06-17T15:03:25.148" v="87" actId="27636"/>
        <pc:sldMkLst>
          <pc:docMk/>
          <pc:sldMk cId="0" sldId="259"/>
        </pc:sldMkLst>
        <pc:spChg chg="mod">
          <ac:chgData name="Franco Pigoli" userId="6e285f70-31d8-4d43-9574-48743b58a3f8" providerId="ADAL" clId="{D817D947-C496-477A-BCCF-DE705042D965}" dt="2025-06-17T15:03:25.148" v="87" actId="27636"/>
          <ac:spMkLst>
            <pc:docMk/>
            <pc:sldMk cId="0" sldId="259"/>
            <ac:spMk id="2" creationId="{00000000-0000-0000-0000-000000000000}"/>
          </ac:spMkLst>
        </pc:spChg>
      </pc:sldChg>
      <pc:sldChg chg="modSp add del mod modClrScheme chgLayout">
        <pc:chgData name="Franco Pigoli" userId="6e285f70-31d8-4d43-9574-48743b58a3f8" providerId="ADAL" clId="{D817D947-C496-477A-BCCF-DE705042D965}" dt="2025-06-17T15:03:25.031" v="84" actId="34807"/>
        <pc:sldMkLst>
          <pc:docMk/>
          <pc:sldMk cId="934472899" sldId="259"/>
        </pc:sldMkLst>
      </pc:sldChg>
      <pc:sldChg chg="add del">
        <pc:chgData name="Franco Pigoli" userId="6e285f70-31d8-4d43-9574-48743b58a3f8" providerId="ADAL" clId="{D817D947-C496-477A-BCCF-DE705042D965}" dt="2025-06-17T15:03:25.031" v="84" actId="34807"/>
        <pc:sldMkLst>
          <pc:docMk/>
          <pc:sldMk cId="0" sldId="260"/>
        </pc:sldMkLst>
      </pc:sldChg>
      <pc:sldChg chg="modSp add del mod modClrScheme chgLayout">
        <pc:chgData name="Franco Pigoli" userId="6e285f70-31d8-4d43-9574-48743b58a3f8" providerId="ADAL" clId="{D817D947-C496-477A-BCCF-DE705042D965}" dt="2025-06-17T15:03:25.031" v="84" actId="34807"/>
        <pc:sldMkLst>
          <pc:docMk/>
          <pc:sldMk cId="273601421" sldId="260"/>
        </pc:sldMkLst>
      </pc:sldChg>
      <pc:sldChg chg="modSp add del mod">
        <pc:chgData name="Franco Pigoli" userId="6e285f70-31d8-4d43-9574-48743b58a3f8" providerId="ADAL" clId="{D817D947-C496-477A-BCCF-DE705042D965}" dt="2025-06-17T15:03:25.134" v="85" actId="27636"/>
        <pc:sldMkLst>
          <pc:docMk/>
          <pc:sldMk cId="0" sldId="261"/>
        </pc:sldMkLst>
        <pc:spChg chg="mod">
          <ac:chgData name="Franco Pigoli" userId="6e285f70-31d8-4d43-9574-48743b58a3f8" providerId="ADAL" clId="{D817D947-C496-477A-BCCF-DE705042D965}" dt="2025-06-17T15:03:25.134" v="85" actId="27636"/>
          <ac:spMkLst>
            <pc:docMk/>
            <pc:sldMk cId="0" sldId="261"/>
            <ac:spMk id="2" creationId="{00000000-0000-0000-0000-000000000000}"/>
          </ac:spMkLst>
        </pc:spChg>
      </pc:sldChg>
      <pc:sldChg chg="modSp add del mod modClrScheme chgLayout">
        <pc:chgData name="Franco Pigoli" userId="6e285f70-31d8-4d43-9574-48743b58a3f8" providerId="ADAL" clId="{D817D947-C496-477A-BCCF-DE705042D965}" dt="2025-06-17T15:03:25.031" v="84" actId="34807"/>
        <pc:sldMkLst>
          <pc:docMk/>
          <pc:sldMk cId="3922528155" sldId="261"/>
        </pc:sldMkLst>
      </pc:sldChg>
      <pc:sldChg chg="modSp add del mod">
        <pc:chgData name="Franco Pigoli" userId="6e285f70-31d8-4d43-9574-48743b58a3f8" providerId="ADAL" clId="{D817D947-C496-477A-BCCF-DE705042D965}" dt="2025-06-17T15:03:25.141" v="86" actId="27636"/>
        <pc:sldMkLst>
          <pc:docMk/>
          <pc:sldMk cId="0" sldId="262"/>
        </pc:sldMkLst>
        <pc:spChg chg="mod">
          <ac:chgData name="Franco Pigoli" userId="6e285f70-31d8-4d43-9574-48743b58a3f8" providerId="ADAL" clId="{D817D947-C496-477A-BCCF-DE705042D965}" dt="2025-06-17T15:03:25.141" v="86" actId="27636"/>
          <ac:spMkLst>
            <pc:docMk/>
            <pc:sldMk cId="0" sldId="262"/>
            <ac:spMk id="3" creationId="{00000000-0000-0000-0000-000000000000}"/>
          </ac:spMkLst>
        </pc:spChg>
      </pc:sldChg>
      <pc:sldChg chg="modSp add del mod modClrScheme chgLayout">
        <pc:chgData name="Franco Pigoli" userId="6e285f70-31d8-4d43-9574-48743b58a3f8" providerId="ADAL" clId="{D817D947-C496-477A-BCCF-DE705042D965}" dt="2025-06-17T15:03:25.031" v="84" actId="34807"/>
        <pc:sldMkLst>
          <pc:docMk/>
          <pc:sldMk cId="488252361" sldId="262"/>
        </pc:sldMkLst>
      </pc:sldChg>
      <pc:sldChg chg="addSp delSp modSp add del mod">
        <pc:chgData name="Franco Pigoli" userId="6e285f70-31d8-4d43-9574-48743b58a3f8" providerId="ADAL" clId="{D817D947-C496-477A-BCCF-DE705042D965}" dt="2025-06-17T15:03:25.031" v="84" actId="34807"/>
        <pc:sldMkLst>
          <pc:docMk/>
          <pc:sldMk cId="2992307855" sldId="263"/>
        </pc:sldMkLst>
        <pc:spChg chg="mod">
          <ac:chgData name="Franco Pigoli" userId="6e285f70-31d8-4d43-9574-48743b58a3f8" providerId="ADAL" clId="{D817D947-C496-477A-BCCF-DE705042D965}" dt="2025-06-17T07:57:07.280" v="1" actId="27636"/>
          <ac:spMkLst>
            <pc:docMk/>
            <pc:sldMk cId="2992307855" sldId="263"/>
            <ac:spMk id="2" creationId="{AF35FCD4-F61F-1A52-D293-82454523DA70}"/>
          </ac:spMkLst>
        </pc:spChg>
        <pc:picChg chg="add mod ord">
          <ac:chgData name="Franco Pigoli" userId="6e285f70-31d8-4d43-9574-48743b58a3f8" providerId="ADAL" clId="{D817D947-C496-477A-BCCF-DE705042D965}" dt="2025-06-17T07:59:17.266" v="3" actId="22"/>
          <ac:picMkLst>
            <pc:docMk/>
            <pc:sldMk cId="2992307855" sldId="263"/>
            <ac:picMk id="5" creationId="{D12D1F7F-EAEF-15DE-43CB-E37596418D3A}"/>
          </ac:picMkLst>
        </pc:picChg>
      </pc:sldChg>
      <pc:sldChg chg="modSp add del mod modClrScheme chgLayout">
        <pc:chgData name="Franco Pigoli" userId="6e285f70-31d8-4d43-9574-48743b58a3f8" providerId="ADAL" clId="{D817D947-C496-477A-BCCF-DE705042D965}" dt="2025-06-17T15:03:25.031" v="84" actId="34807"/>
        <pc:sldMkLst>
          <pc:docMk/>
          <pc:sldMk cId="3864458276" sldId="263"/>
        </pc:sldMkLst>
      </pc:sldChg>
      <pc:sldChg chg="modSp add del mod modClrScheme chgLayout">
        <pc:chgData name="Franco Pigoli" userId="6e285f70-31d8-4d43-9574-48743b58a3f8" providerId="ADAL" clId="{D817D947-C496-477A-BCCF-DE705042D965}" dt="2025-06-17T15:03:25.031" v="84" actId="34807"/>
        <pc:sldMkLst>
          <pc:docMk/>
          <pc:sldMk cId="1631815987" sldId="264"/>
        </pc:sldMkLst>
      </pc:sldChg>
      <pc:sldChg chg="addSp delSp modSp add del mod">
        <pc:chgData name="Franco Pigoli" userId="6e285f70-31d8-4d43-9574-48743b58a3f8" providerId="ADAL" clId="{D817D947-C496-477A-BCCF-DE705042D965}" dt="2025-06-17T15:03:25.031" v="84" actId="34807"/>
        <pc:sldMkLst>
          <pc:docMk/>
          <pc:sldMk cId="2515401718" sldId="264"/>
        </pc:sldMkLst>
        <pc:picChg chg="add mod ord">
          <ac:chgData name="Franco Pigoli" userId="6e285f70-31d8-4d43-9574-48743b58a3f8" providerId="ADAL" clId="{D817D947-C496-477A-BCCF-DE705042D965}" dt="2025-06-17T08:00:15.152" v="6" actId="22"/>
          <ac:picMkLst>
            <pc:docMk/>
            <pc:sldMk cId="2515401718" sldId="264"/>
            <ac:picMk id="7" creationId="{D2823481-6A76-2878-3350-FD835659D688}"/>
          </ac:picMkLst>
        </pc:picChg>
      </pc:sldChg>
      <pc:sldChg chg="addSp delSp modSp add del mod">
        <pc:chgData name="Franco Pigoli" userId="6e285f70-31d8-4d43-9574-48743b58a3f8" providerId="ADAL" clId="{D817D947-C496-477A-BCCF-DE705042D965}" dt="2025-06-17T15:03:25.031" v="84" actId="34807"/>
        <pc:sldMkLst>
          <pc:docMk/>
          <pc:sldMk cId="929014636" sldId="265"/>
        </pc:sldMkLst>
        <pc:picChg chg="add mod">
          <ac:chgData name="Franco Pigoli" userId="6e285f70-31d8-4d43-9574-48743b58a3f8" providerId="ADAL" clId="{D817D947-C496-477A-BCCF-DE705042D965}" dt="2025-06-17T08:06:26.619" v="11" actId="1076"/>
          <ac:picMkLst>
            <pc:docMk/>
            <pc:sldMk cId="929014636" sldId="265"/>
            <ac:picMk id="6" creationId="{2F688BBF-6122-EF55-8769-D89A008070E0}"/>
          </ac:picMkLst>
        </pc:picChg>
      </pc:sldChg>
      <pc:sldChg chg="modSp add del mod modClrScheme chgLayout">
        <pc:chgData name="Franco Pigoli" userId="6e285f70-31d8-4d43-9574-48743b58a3f8" providerId="ADAL" clId="{D817D947-C496-477A-BCCF-DE705042D965}" dt="2025-06-17T15:03:25.031" v="84" actId="34807"/>
        <pc:sldMkLst>
          <pc:docMk/>
          <pc:sldMk cId="2185307658" sldId="265"/>
        </pc:sldMkLst>
      </pc:sldChg>
      <pc:sldChg chg="addSp delSp modSp add del mod">
        <pc:chgData name="Franco Pigoli" userId="6e285f70-31d8-4d43-9574-48743b58a3f8" providerId="ADAL" clId="{D817D947-C496-477A-BCCF-DE705042D965}" dt="2025-06-17T15:03:25.031" v="84" actId="34807"/>
        <pc:sldMkLst>
          <pc:docMk/>
          <pc:sldMk cId="2690116389" sldId="266"/>
        </pc:sldMkLst>
        <pc:picChg chg="add mod">
          <ac:chgData name="Franco Pigoli" userId="6e285f70-31d8-4d43-9574-48743b58a3f8" providerId="ADAL" clId="{D817D947-C496-477A-BCCF-DE705042D965}" dt="2025-06-17T08:18:16.958" v="18" actId="1076"/>
          <ac:picMkLst>
            <pc:docMk/>
            <pc:sldMk cId="2690116389" sldId="266"/>
            <ac:picMk id="4" creationId="{CFD3A97E-308D-4A09-616F-B0F6701CFD24}"/>
          </ac:picMkLst>
        </pc:picChg>
      </pc:sldChg>
      <pc:sldChg chg="modSp add del mod modClrScheme chgLayout">
        <pc:chgData name="Franco Pigoli" userId="6e285f70-31d8-4d43-9574-48743b58a3f8" providerId="ADAL" clId="{D817D947-C496-477A-BCCF-DE705042D965}" dt="2025-06-17T15:03:25.031" v="84" actId="34807"/>
        <pc:sldMkLst>
          <pc:docMk/>
          <pc:sldMk cId="3261654594" sldId="266"/>
        </pc:sldMkLst>
      </pc:sldChg>
      <pc:sldChg chg="modSp add del mod modClrScheme chgLayout">
        <pc:chgData name="Franco Pigoli" userId="6e285f70-31d8-4d43-9574-48743b58a3f8" providerId="ADAL" clId="{D817D947-C496-477A-BCCF-DE705042D965}" dt="2025-06-17T15:03:25.031" v="84" actId="34807"/>
        <pc:sldMkLst>
          <pc:docMk/>
          <pc:sldMk cId="3132458996" sldId="267"/>
        </pc:sldMkLst>
      </pc:sldChg>
      <pc:sldChg chg="addSp delSp modSp add del mod">
        <pc:chgData name="Franco Pigoli" userId="6e285f70-31d8-4d43-9574-48743b58a3f8" providerId="ADAL" clId="{D817D947-C496-477A-BCCF-DE705042D965}" dt="2025-06-17T15:03:25.031" v="84" actId="34807"/>
        <pc:sldMkLst>
          <pc:docMk/>
          <pc:sldMk cId="3687743565" sldId="267"/>
        </pc:sldMkLst>
        <pc:picChg chg="add mod">
          <ac:chgData name="Franco Pigoli" userId="6e285f70-31d8-4d43-9574-48743b58a3f8" providerId="ADAL" clId="{D817D947-C496-477A-BCCF-DE705042D965}" dt="2025-06-17T08:20:27.523" v="23" actId="1076"/>
          <ac:picMkLst>
            <pc:docMk/>
            <pc:sldMk cId="3687743565" sldId="267"/>
            <ac:picMk id="5" creationId="{A34E4601-9EEF-FD6C-11B5-CF65925FB159}"/>
          </ac:picMkLst>
        </pc:picChg>
      </pc:sldChg>
      <pc:sldChg chg="addSp delSp modSp add del mod">
        <pc:chgData name="Franco Pigoli" userId="6e285f70-31d8-4d43-9574-48743b58a3f8" providerId="ADAL" clId="{D817D947-C496-477A-BCCF-DE705042D965}" dt="2025-06-17T15:03:25.031" v="84" actId="34807"/>
        <pc:sldMkLst>
          <pc:docMk/>
          <pc:sldMk cId="1469233911" sldId="268"/>
        </pc:sldMkLst>
        <pc:picChg chg="add mod">
          <ac:chgData name="Franco Pigoli" userId="6e285f70-31d8-4d43-9574-48743b58a3f8" providerId="ADAL" clId="{D817D947-C496-477A-BCCF-DE705042D965}" dt="2025-06-17T08:21:28.801" v="29" actId="14100"/>
          <ac:picMkLst>
            <pc:docMk/>
            <pc:sldMk cId="1469233911" sldId="268"/>
            <ac:picMk id="4" creationId="{91F4FE23-4384-0BFA-93A2-9AE0441EA2C8}"/>
          </ac:picMkLst>
        </pc:picChg>
      </pc:sldChg>
      <pc:sldChg chg="modSp add del mod modClrScheme chgLayout">
        <pc:chgData name="Franco Pigoli" userId="6e285f70-31d8-4d43-9574-48743b58a3f8" providerId="ADAL" clId="{D817D947-C496-477A-BCCF-DE705042D965}" dt="2025-06-17T15:03:25.031" v="84" actId="34807"/>
        <pc:sldMkLst>
          <pc:docMk/>
          <pc:sldMk cId="2747535285" sldId="268"/>
        </pc:sldMkLst>
      </pc:sldChg>
      <pc:sldChg chg="modSp add del mod modClrScheme chgLayout">
        <pc:chgData name="Franco Pigoli" userId="6e285f70-31d8-4d43-9574-48743b58a3f8" providerId="ADAL" clId="{D817D947-C496-477A-BCCF-DE705042D965}" dt="2025-06-17T15:03:25.031" v="84" actId="34807"/>
        <pc:sldMkLst>
          <pc:docMk/>
          <pc:sldMk cId="14124083" sldId="269"/>
        </pc:sldMkLst>
      </pc:sldChg>
      <pc:sldChg chg="addSp delSp modSp add del mod">
        <pc:chgData name="Franco Pigoli" userId="6e285f70-31d8-4d43-9574-48743b58a3f8" providerId="ADAL" clId="{D817D947-C496-477A-BCCF-DE705042D965}" dt="2025-06-17T15:03:25.031" v="84" actId="34807"/>
        <pc:sldMkLst>
          <pc:docMk/>
          <pc:sldMk cId="1634491149" sldId="269"/>
        </pc:sldMkLst>
        <pc:picChg chg="add mod">
          <ac:chgData name="Franco Pigoli" userId="6e285f70-31d8-4d43-9574-48743b58a3f8" providerId="ADAL" clId="{D817D947-C496-477A-BCCF-DE705042D965}" dt="2025-06-17T08:23:13.127" v="35" actId="1076"/>
          <ac:picMkLst>
            <pc:docMk/>
            <pc:sldMk cId="1634491149" sldId="269"/>
            <ac:picMk id="5" creationId="{B2A59C37-88CF-7CB9-B9A5-9272CE8FF66E}"/>
          </ac:picMkLst>
        </pc:picChg>
      </pc:sldChg>
      <pc:sldChg chg="modSp add del mod modClrScheme chgLayout">
        <pc:chgData name="Franco Pigoli" userId="6e285f70-31d8-4d43-9574-48743b58a3f8" providerId="ADAL" clId="{D817D947-C496-477A-BCCF-DE705042D965}" dt="2025-06-17T15:03:25.031" v="84" actId="34807"/>
        <pc:sldMkLst>
          <pc:docMk/>
          <pc:sldMk cId="577256194" sldId="270"/>
        </pc:sldMkLst>
      </pc:sldChg>
      <pc:sldChg chg="addSp delSp modSp add del mod">
        <pc:chgData name="Franco Pigoli" userId="6e285f70-31d8-4d43-9574-48743b58a3f8" providerId="ADAL" clId="{D817D947-C496-477A-BCCF-DE705042D965}" dt="2025-06-17T15:03:25.031" v="84" actId="34807"/>
        <pc:sldMkLst>
          <pc:docMk/>
          <pc:sldMk cId="2119112490" sldId="270"/>
        </pc:sldMkLst>
        <pc:picChg chg="add mod">
          <ac:chgData name="Franco Pigoli" userId="6e285f70-31d8-4d43-9574-48743b58a3f8" providerId="ADAL" clId="{D817D947-C496-477A-BCCF-DE705042D965}" dt="2025-06-17T08:25:34.886" v="40" actId="1076"/>
          <ac:picMkLst>
            <pc:docMk/>
            <pc:sldMk cId="2119112490" sldId="270"/>
            <ac:picMk id="5" creationId="{30A17B46-BB96-025C-A6D7-388E5D9C13A3}"/>
          </ac:picMkLst>
        </pc:picChg>
      </pc:sldChg>
      <pc:sldChg chg="addSp delSp modSp add del mod">
        <pc:chgData name="Franco Pigoli" userId="6e285f70-31d8-4d43-9574-48743b58a3f8" providerId="ADAL" clId="{D817D947-C496-477A-BCCF-DE705042D965}" dt="2025-06-17T15:03:25.031" v="84" actId="34807"/>
        <pc:sldMkLst>
          <pc:docMk/>
          <pc:sldMk cId="1668323777" sldId="271"/>
        </pc:sldMkLst>
        <pc:picChg chg="add mod">
          <ac:chgData name="Franco Pigoli" userId="6e285f70-31d8-4d43-9574-48743b58a3f8" providerId="ADAL" clId="{D817D947-C496-477A-BCCF-DE705042D965}" dt="2025-06-17T08:44:54.535" v="45" actId="1076"/>
          <ac:picMkLst>
            <pc:docMk/>
            <pc:sldMk cId="1668323777" sldId="271"/>
            <ac:picMk id="4" creationId="{61F44219-CF55-3106-DDDA-7692FB536562}"/>
          </ac:picMkLst>
        </pc:picChg>
      </pc:sldChg>
      <pc:sldChg chg="modSp add del mod modClrScheme chgLayout">
        <pc:chgData name="Franco Pigoli" userId="6e285f70-31d8-4d43-9574-48743b58a3f8" providerId="ADAL" clId="{D817D947-C496-477A-BCCF-DE705042D965}" dt="2025-06-17T15:03:25.031" v="84" actId="34807"/>
        <pc:sldMkLst>
          <pc:docMk/>
          <pc:sldMk cId="2284196180" sldId="271"/>
        </pc:sldMkLst>
      </pc:sldChg>
      <pc:sldChg chg="modSp add del mod modClrScheme chgLayout">
        <pc:chgData name="Franco Pigoli" userId="6e285f70-31d8-4d43-9574-48743b58a3f8" providerId="ADAL" clId="{D817D947-C496-477A-BCCF-DE705042D965}" dt="2025-06-17T15:03:25.031" v="84" actId="34807"/>
        <pc:sldMkLst>
          <pc:docMk/>
          <pc:sldMk cId="1459369977" sldId="272"/>
        </pc:sldMkLst>
      </pc:sldChg>
      <pc:sldChg chg="addSp delSp modSp add del mod">
        <pc:chgData name="Franco Pigoli" userId="6e285f70-31d8-4d43-9574-48743b58a3f8" providerId="ADAL" clId="{D817D947-C496-477A-BCCF-DE705042D965}" dt="2025-06-17T15:03:25.031" v="84" actId="34807"/>
        <pc:sldMkLst>
          <pc:docMk/>
          <pc:sldMk cId="1689812504" sldId="272"/>
        </pc:sldMkLst>
        <pc:spChg chg="add mod">
          <ac:chgData name="Franco Pigoli" userId="6e285f70-31d8-4d43-9574-48743b58a3f8" providerId="ADAL" clId="{D817D947-C496-477A-BCCF-DE705042D965}" dt="2025-06-17T09:12:04.553" v="59" actId="13926"/>
          <ac:spMkLst>
            <pc:docMk/>
            <pc:sldMk cId="1689812504" sldId="272"/>
            <ac:spMk id="5" creationId="{B5410322-E084-F8F7-FF4F-CFD02F90D40C}"/>
          </ac:spMkLst>
        </pc:spChg>
        <pc:picChg chg="add mod">
          <ac:chgData name="Franco Pigoli" userId="6e285f70-31d8-4d43-9574-48743b58a3f8" providerId="ADAL" clId="{D817D947-C496-477A-BCCF-DE705042D965}" dt="2025-06-17T09:11:32.459" v="58" actId="14100"/>
          <ac:picMkLst>
            <pc:docMk/>
            <pc:sldMk cId="1689812504" sldId="272"/>
            <ac:picMk id="7" creationId="{68B99908-AFD0-0952-54A0-3748B6060980}"/>
          </ac:picMkLst>
        </pc:picChg>
      </pc:sldChg>
      <pc:sldChg chg="addSp delSp modSp add del mod">
        <pc:chgData name="Franco Pigoli" userId="6e285f70-31d8-4d43-9574-48743b58a3f8" providerId="ADAL" clId="{D817D947-C496-477A-BCCF-DE705042D965}" dt="2025-06-17T15:03:25.031" v="84" actId="34807"/>
        <pc:sldMkLst>
          <pc:docMk/>
          <pc:sldMk cId="227350292" sldId="273"/>
        </pc:sldMkLst>
        <pc:spChg chg="add mod">
          <ac:chgData name="Franco Pigoli" userId="6e285f70-31d8-4d43-9574-48743b58a3f8" providerId="ADAL" clId="{D817D947-C496-477A-BCCF-DE705042D965}" dt="2025-06-17T12:33:15.274" v="79" actId="208"/>
          <ac:spMkLst>
            <pc:docMk/>
            <pc:sldMk cId="227350292" sldId="273"/>
            <ac:spMk id="4" creationId="{9D9AD28C-28E5-5115-13D7-80AF9C357CD7}"/>
          </ac:spMkLst>
        </pc:spChg>
        <pc:spChg chg="add mod">
          <ac:chgData name="Franco Pigoli" userId="6e285f70-31d8-4d43-9574-48743b58a3f8" providerId="ADAL" clId="{D817D947-C496-477A-BCCF-DE705042D965}" dt="2025-06-17T12:33:24.792" v="81" actId="1076"/>
          <ac:spMkLst>
            <pc:docMk/>
            <pc:sldMk cId="227350292" sldId="273"/>
            <ac:spMk id="8" creationId="{126D5FCB-C17A-409D-5E04-ABC844C416AB}"/>
          </ac:spMkLst>
        </pc:spChg>
      </pc:sldChg>
      <pc:sldChg chg="modSp add del mod modClrScheme chgLayout">
        <pc:chgData name="Franco Pigoli" userId="6e285f70-31d8-4d43-9574-48743b58a3f8" providerId="ADAL" clId="{D817D947-C496-477A-BCCF-DE705042D965}" dt="2025-06-17T15:03:25.031" v="84" actId="34807"/>
        <pc:sldMkLst>
          <pc:docMk/>
          <pc:sldMk cId="511888768" sldId="273"/>
        </pc:sldMkLst>
      </pc:sldChg>
      <pc:sldChg chg="modSp add mod">
        <pc:chgData name="Franco Pigoli" userId="6e285f70-31d8-4d43-9574-48743b58a3f8" providerId="ADAL" clId="{D817D947-C496-477A-BCCF-DE705042D965}" dt="2025-06-17T16:16:59.880" v="323" actId="5793"/>
        <pc:sldMkLst>
          <pc:docMk/>
          <pc:sldMk cId="2730690482" sldId="274"/>
        </pc:sldMkLst>
        <pc:spChg chg="mod">
          <ac:chgData name="Franco Pigoli" userId="6e285f70-31d8-4d43-9574-48743b58a3f8" providerId="ADAL" clId="{D817D947-C496-477A-BCCF-DE705042D965}" dt="2025-06-17T16:14:39.361" v="92" actId="404"/>
          <ac:spMkLst>
            <pc:docMk/>
            <pc:sldMk cId="2730690482" sldId="274"/>
            <ac:spMk id="2" creationId="{41AD3026-9034-7644-893C-BB9D1AB54672}"/>
          </ac:spMkLst>
        </pc:spChg>
        <pc:spChg chg="mod">
          <ac:chgData name="Franco Pigoli" userId="6e285f70-31d8-4d43-9574-48743b58a3f8" providerId="ADAL" clId="{D817D947-C496-477A-BCCF-DE705042D965}" dt="2025-06-17T16:16:59.880" v="323" actId="5793"/>
          <ac:spMkLst>
            <pc:docMk/>
            <pc:sldMk cId="2730690482" sldId="274"/>
            <ac:spMk id="3" creationId="{833CFDAF-8ED0-12B2-C740-613F68AD5C26}"/>
          </ac:spMkLst>
        </pc:spChg>
      </pc:sldChg>
      <pc:sldChg chg="modSp add del mod modClrScheme chgLayout">
        <pc:chgData name="Franco Pigoli" userId="6e285f70-31d8-4d43-9574-48743b58a3f8" providerId="ADAL" clId="{D817D947-C496-477A-BCCF-DE705042D965}" dt="2025-06-17T15:03:25.031" v="84" actId="34807"/>
        <pc:sldMkLst>
          <pc:docMk/>
          <pc:sldMk cId="3964410695" sldId="274"/>
        </pc:sldMkLst>
      </pc:sldChg>
      <pc:sldChg chg="modSp add mod">
        <pc:chgData name="Franco Pigoli" userId="6e285f70-31d8-4d43-9574-48743b58a3f8" providerId="ADAL" clId="{D817D947-C496-477A-BCCF-DE705042D965}" dt="2025-06-17T16:19:23.260" v="551" actId="20577"/>
        <pc:sldMkLst>
          <pc:docMk/>
          <pc:sldMk cId="585738270" sldId="275"/>
        </pc:sldMkLst>
        <pc:spChg chg="mod">
          <ac:chgData name="Franco Pigoli" userId="6e285f70-31d8-4d43-9574-48743b58a3f8" providerId="ADAL" clId="{D817D947-C496-477A-BCCF-DE705042D965}" dt="2025-06-17T16:19:23.260" v="551" actId="20577"/>
          <ac:spMkLst>
            <pc:docMk/>
            <pc:sldMk cId="585738270" sldId="275"/>
            <ac:spMk id="3" creationId="{4B87A67D-EF79-E507-288E-62FBAA90D795}"/>
          </ac:spMkLst>
        </pc:spChg>
      </pc:sldChg>
      <pc:sldChg chg="modSp add del mod modClrScheme chgLayout">
        <pc:chgData name="Franco Pigoli" userId="6e285f70-31d8-4d43-9574-48743b58a3f8" providerId="ADAL" clId="{D817D947-C496-477A-BCCF-DE705042D965}" dt="2025-06-17T15:03:25.031" v="84" actId="34807"/>
        <pc:sldMkLst>
          <pc:docMk/>
          <pc:sldMk cId="2961721475" sldId="275"/>
        </pc:sldMkLst>
      </pc:sldChg>
      <pc:sldChg chg="modSp add mod">
        <pc:chgData name="Franco Pigoli" userId="6e285f70-31d8-4d43-9574-48743b58a3f8" providerId="ADAL" clId="{D817D947-C496-477A-BCCF-DE705042D965}" dt="2025-06-17T16:24:02.831" v="1015" actId="20577"/>
        <pc:sldMkLst>
          <pc:docMk/>
          <pc:sldMk cId="1456850676" sldId="276"/>
        </pc:sldMkLst>
        <pc:spChg chg="mod">
          <ac:chgData name="Franco Pigoli" userId="6e285f70-31d8-4d43-9574-48743b58a3f8" providerId="ADAL" clId="{D817D947-C496-477A-BCCF-DE705042D965}" dt="2025-06-17T16:24:02.831" v="1015" actId="20577"/>
          <ac:spMkLst>
            <pc:docMk/>
            <pc:sldMk cId="1456850676" sldId="276"/>
            <ac:spMk id="3" creationId="{A48D6669-107C-EAAF-E9F0-2E158758D6B2}"/>
          </ac:spMkLst>
        </pc:spChg>
      </pc:sldChg>
      <pc:sldChg chg="modSp add mod">
        <pc:chgData name="Franco Pigoli" userId="6e285f70-31d8-4d43-9574-48743b58a3f8" providerId="ADAL" clId="{D817D947-C496-477A-BCCF-DE705042D965}" dt="2025-06-17T16:28:39.793" v="1232" actId="20577"/>
        <pc:sldMkLst>
          <pc:docMk/>
          <pc:sldMk cId="798787031" sldId="277"/>
        </pc:sldMkLst>
        <pc:spChg chg="mod">
          <ac:chgData name="Franco Pigoli" userId="6e285f70-31d8-4d43-9574-48743b58a3f8" providerId="ADAL" clId="{D817D947-C496-477A-BCCF-DE705042D965}" dt="2025-06-17T16:28:39.793" v="1232" actId="20577"/>
          <ac:spMkLst>
            <pc:docMk/>
            <pc:sldMk cId="798787031" sldId="277"/>
            <ac:spMk id="3" creationId="{65F1DB87-FEBE-4EA5-31C2-50932DC47E9E}"/>
          </ac:spMkLst>
        </pc:spChg>
      </pc:sldChg>
    </pc:docChg>
  </pc:docChgLst>
  <pc:docChgLst>
    <pc:chgData name="Franco Pigoli" userId="6e285f70-31d8-4d43-9574-48743b58a3f8" providerId="ADAL" clId="{B9035FF6-B87C-49FC-94D4-B9F7E32E81E1}"/>
    <pc:docChg chg="undo custSel addSld modSld">
      <pc:chgData name="Franco Pigoli" userId="6e285f70-31d8-4d43-9574-48743b58a3f8" providerId="ADAL" clId="{B9035FF6-B87C-49FC-94D4-B9F7E32E81E1}" dt="2025-06-18T12:08:00.117" v="1187" actId="20577"/>
      <pc:docMkLst>
        <pc:docMk/>
      </pc:docMkLst>
      <pc:sldChg chg="modSp mod">
        <pc:chgData name="Franco Pigoli" userId="6e285f70-31d8-4d43-9574-48743b58a3f8" providerId="ADAL" clId="{B9035FF6-B87C-49FC-94D4-B9F7E32E81E1}" dt="2025-06-18T12:05:52.994" v="995" actId="404"/>
        <pc:sldMkLst>
          <pc:docMk/>
          <pc:sldMk cId="2515401718" sldId="264"/>
        </pc:sldMkLst>
        <pc:spChg chg="mod">
          <ac:chgData name="Franco Pigoli" userId="6e285f70-31d8-4d43-9574-48743b58a3f8" providerId="ADAL" clId="{B9035FF6-B87C-49FC-94D4-B9F7E32E81E1}" dt="2025-06-18T12:05:52.994" v="995" actId="404"/>
          <ac:spMkLst>
            <pc:docMk/>
            <pc:sldMk cId="2515401718" sldId="264"/>
            <ac:spMk id="2" creationId="{C2AC32FC-5724-97FA-D91B-7486680D782C}"/>
          </ac:spMkLst>
        </pc:spChg>
      </pc:sldChg>
      <pc:sldChg chg="modSp mod">
        <pc:chgData name="Franco Pigoli" userId="6e285f70-31d8-4d43-9574-48743b58a3f8" providerId="ADAL" clId="{B9035FF6-B87C-49FC-94D4-B9F7E32E81E1}" dt="2025-06-18T09:01:34.303" v="177" actId="14100"/>
        <pc:sldMkLst>
          <pc:docMk/>
          <pc:sldMk cId="2690116389" sldId="266"/>
        </pc:sldMkLst>
        <pc:spChg chg="mod">
          <ac:chgData name="Franco Pigoli" userId="6e285f70-31d8-4d43-9574-48743b58a3f8" providerId="ADAL" clId="{B9035FF6-B87C-49FC-94D4-B9F7E32E81E1}" dt="2025-06-18T09:01:22.528" v="175" actId="404"/>
          <ac:spMkLst>
            <pc:docMk/>
            <pc:sldMk cId="2690116389" sldId="266"/>
            <ac:spMk id="2" creationId="{1F81CA2A-AD35-4023-2469-E40D3752E196}"/>
          </ac:spMkLst>
        </pc:spChg>
        <pc:picChg chg="mod">
          <ac:chgData name="Franco Pigoli" userId="6e285f70-31d8-4d43-9574-48743b58a3f8" providerId="ADAL" clId="{B9035FF6-B87C-49FC-94D4-B9F7E32E81E1}" dt="2025-06-18T09:01:34.303" v="177" actId="14100"/>
          <ac:picMkLst>
            <pc:docMk/>
            <pc:sldMk cId="2690116389" sldId="266"/>
            <ac:picMk id="4" creationId="{CFD3A97E-308D-4A09-616F-B0F6701CFD24}"/>
          </ac:picMkLst>
        </pc:picChg>
      </pc:sldChg>
      <pc:sldChg chg="modSp mod">
        <pc:chgData name="Franco Pigoli" userId="6e285f70-31d8-4d43-9574-48743b58a3f8" providerId="ADAL" clId="{B9035FF6-B87C-49FC-94D4-B9F7E32E81E1}" dt="2025-06-18T09:09:49.713" v="186" actId="404"/>
        <pc:sldMkLst>
          <pc:docMk/>
          <pc:sldMk cId="3687743565" sldId="267"/>
        </pc:sldMkLst>
        <pc:spChg chg="mod">
          <ac:chgData name="Franco Pigoli" userId="6e285f70-31d8-4d43-9574-48743b58a3f8" providerId="ADAL" clId="{B9035FF6-B87C-49FC-94D4-B9F7E32E81E1}" dt="2025-06-18T09:09:49.713" v="186" actId="404"/>
          <ac:spMkLst>
            <pc:docMk/>
            <pc:sldMk cId="3687743565" sldId="267"/>
            <ac:spMk id="2" creationId="{36372F1F-0FD3-49A2-0ACB-B3A0F9A8C355}"/>
          </ac:spMkLst>
        </pc:spChg>
      </pc:sldChg>
      <pc:sldChg chg="modSp mod">
        <pc:chgData name="Franco Pigoli" userId="6e285f70-31d8-4d43-9574-48743b58a3f8" providerId="ADAL" clId="{B9035FF6-B87C-49FC-94D4-B9F7E32E81E1}" dt="2025-06-18T09:00:13.848" v="166" actId="1076"/>
        <pc:sldMkLst>
          <pc:docMk/>
          <pc:sldMk cId="1634491149" sldId="269"/>
        </pc:sldMkLst>
        <pc:spChg chg="mod">
          <ac:chgData name="Franco Pigoli" userId="6e285f70-31d8-4d43-9574-48743b58a3f8" providerId="ADAL" clId="{B9035FF6-B87C-49FC-94D4-B9F7E32E81E1}" dt="2025-06-18T09:00:06.609" v="164" actId="404"/>
          <ac:spMkLst>
            <pc:docMk/>
            <pc:sldMk cId="1634491149" sldId="269"/>
            <ac:spMk id="2" creationId="{FC263E50-B741-5417-2EFD-C51FDFC7BD73}"/>
          </ac:spMkLst>
        </pc:spChg>
        <pc:picChg chg="mod">
          <ac:chgData name="Franco Pigoli" userId="6e285f70-31d8-4d43-9574-48743b58a3f8" providerId="ADAL" clId="{B9035FF6-B87C-49FC-94D4-B9F7E32E81E1}" dt="2025-06-18T09:00:13.848" v="166" actId="1076"/>
          <ac:picMkLst>
            <pc:docMk/>
            <pc:sldMk cId="1634491149" sldId="269"/>
            <ac:picMk id="5" creationId="{B2A59C37-88CF-7CB9-B9A5-9272CE8FF66E}"/>
          </ac:picMkLst>
        </pc:picChg>
      </pc:sldChg>
      <pc:sldChg chg="modSp mod">
        <pc:chgData name="Franco Pigoli" userId="6e285f70-31d8-4d43-9574-48743b58a3f8" providerId="ADAL" clId="{B9035FF6-B87C-49FC-94D4-B9F7E32E81E1}" dt="2025-06-18T09:18:54.909" v="365" actId="404"/>
        <pc:sldMkLst>
          <pc:docMk/>
          <pc:sldMk cId="1689812504" sldId="272"/>
        </pc:sldMkLst>
        <pc:spChg chg="mod">
          <ac:chgData name="Franco Pigoli" userId="6e285f70-31d8-4d43-9574-48743b58a3f8" providerId="ADAL" clId="{B9035FF6-B87C-49FC-94D4-B9F7E32E81E1}" dt="2025-06-18T09:18:54.909" v="365" actId="404"/>
          <ac:spMkLst>
            <pc:docMk/>
            <pc:sldMk cId="1689812504" sldId="272"/>
            <ac:spMk id="2" creationId="{D74D7FC3-DB16-B25E-6191-57E075B98F78}"/>
          </ac:spMkLst>
        </pc:spChg>
      </pc:sldChg>
      <pc:sldChg chg="addSp modSp mod">
        <pc:chgData name="Franco Pigoli" userId="6e285f70-31d8-4d43-9574-48743b58a3f8" providerId="ADAL" clId="{B9035FF6-B87C-49FC-94D4-B9F7E32E81E1}" dt="2025-06-18T09:28:03.423" v="370" actId="1076"/>
        <pc:sldMkLst>
          <pc:docMk/>
          <pc:sldMk cId="227350292" sldId="273"/>
        </pc:sldMkLst>
        <pc:spChg chg="mod">
          <ac:chgData name="Franco Pigoli" userId="6e285f70-31d8-4d43-9574-48743b58a3f8" providerId="ADAL" clId="{B9035FF6-B87C-49FC-94D4-B9F7E32E81E1}" dt="2025-06-18T09:01:04.962" v="171" actId="404"/>
          <ac:spMkLst>
            <pc:docMk/>
            <pc:sldMk cId="227350292" sldId="273"/>
            <ac:spMk id="2" creationId="{F5BCB098-57AC-2A01-60DC-B4D79FB3DA73}"/>
          </ac:spMkLst>
        </pc:spChg>
        <pc:spChg chg="add mod">
          <ac:chgData name="Franco Pigoli" userId="6e285f70-31d8-4d43-9574-48743b58a3f8" providerId="ADAL" clId="{B9035FF6-B87C-49FC-94D4-B9F7E32E81E1}" dt="2025-06-18T09:12:18.678" v="270" actId="1076"/>
          <ac:spMkLst>
            <pc:docMk/>
            <pc:sldMk cId="227350292" sldId="273"/>
            <ac:spMk id="3" creationId="{A481130B-4C3B-3002-9C10-283226D288B8}"/>
          </ac:spMkLst>
        </pc:spChg>
        <pc:spChg chg="mod">
          <ac:chgData name="Franco Pigoli" userId="6e285f70-31d8-4d43-9574-48743b58a3f8" providerId="ADAL" clId="{B9035FF6-B87C-49FC-94D4-B9F7E32E81E1}" dt="2025-06-18T09:11:37.013" v="187" actId="1076"/>
          <ac:spMkLst>
            <pc:docMk/>
            <pc:sldMk cId="227350292" sldId="273"/>
            <ac:spMk id="4" creationId="{9D9AD28C-28E5-5115-13D7-80AF9C357CD7}"/>
          </ac:spMkLst>
        </pc:spChg>
        <pc:spChg chg="add mod">
          <ac:chgData name="Franco Pigoli" userId="6e285f70-31d8-4d43-9574-48743b58a3f8" providerId="ADAL" clId="{B9035FF6-B87C-49FC-94D4-B9F7E32E81E1}" dt="2025-06-18T09:13:01.764" v="296" actId="20577"/>
          <ac:spMkLst>
            <pc:docMk/>
            <pc:sldMk cId="227350292" sldId="273"/>
            <ac:spMk id="5" creationId="{0009F435-7269-DD46-E63B-62770566DCE5}"/>
          </ac:spMkLst>
        </pc:spChg>
        <pc:spChg chg="add mod">
          <ac:chgData name="Franco Pigoli" userId="6e285f70-31d8-4d43-9574-48743b58a3f8" providerId="ADAL" clId="{B9035FF6-B87C-49FC-94D4-B9F7E32E81E1}" dt="2025-06-18T09:13:28.958" v="336" actId="6549"/>
          <ac:spMkLst>
            <pc:docMk/>
            <pc:sldMk cId="227350292" sldId="273"/>
            <ac:spMk id="6" creationId="{1A57ABC0-559E-4BE5-0EE5-06935FEB254F}"/>
          </ac:spMkLst>
        </pc:spChg>
        <pc:picChg chg="add mod">
          <ac:chgData name="Franco Pigoli" userId="6e285f70-31d8-4d43-9574-48743b58a3f8" providerId="ADAL" clId="{B9035FF6-B87C-49FC-94D4-B9F7E32E81E1}" dt="2025-06-18T09:28:03.423" v="370" actId="1076"/>
          <ac:picMkLst>
            <pc:docMk/>
            <pc:sldMk cId="227350292" sldId="273"/>
            <ac:picMk id="9" creationId="{EEA76DB2-5001-4881-5E71-7EBF8AE1963C}"/>
          </ac:picMkLst>
        </pc:picChg>
      </pc:sldChg>
      <pc:sldChg chg="modSp add mod">
        <pc:chgData name="Franco Pigoli" userId="6e285f70-31d8-4d43-9574-48743b58a3f8" providerId="ADAL" clId="{B9035FF6-B87C-49FC-94D4-B9F7E32E81E1}" dt="2025-06-18T08:59:46.715" v="160" actId="20577"/>
        <pc:sldMkLst>
          <pc:docMk/>
          <pc:sldMk cId="3704408489" sldId="278"/>
        </pc:sldMkLst>
        <pc:spChg chg="mod">
          <ac:chgData name="Franco Pigoli" userId="6e285f70-31d8-4d43-9574-48743b58a3f8" providerId="ADAL" clId="{B9035FF6-B87C-49FC-94D4-B9F7E32E81E1}" dt="2025-06-18T08:59:46.715" v="160" actId="20577"/>
          <ac:spMkLst>
            <pc:docMk/>
            <pc:sldMk cId="3704408489" sldId="278"/>
            <ac:spMk id="3" creationId="{870B871E-8B7B-B691-40D7-D977FA17A65A}"/>
          </ac:spMkLst>
        </pc:spChg>
      </pc:sldChg>
      <pc:sldChg chg="addSp delSp modSp add mod">
        <pc:chgData name="Franco Pigoli" userId="6e285f70-31d8-4d43-9574-48743b58a3f8" providerId="ADAL" clId="{B9035FF6-B87C-49FC-94D4-B9F7E32E81E1}" dt="2025-06-18T09:18:22.581" v="361" actId="1076"/>
        <pc:sldMkLst>
          <pc:docMk/>
          <pc:sldMk cId="655908942" sldId="279"/>
        </pc:sldMkLst>
        <pc:spChg chg="add mod">
          <ac:chgData name="Franco Pigoli" userId="6e285f70-31d8-4d43-9574-48743b58a3f8" providerId="ADAL" clId="{B9035FF6-B87C-49FC-94D4-B9F7E32E81E1}" dt="2025-06-18T09:15:34.156" v="359" actId="1076"/>
          <ac:spMkLst>
            <pc:docMk/>
            <pc:sldMk cId="655908942" sldId="279"/>
            <ac:spMk id="6" creationId="{089B4C34-07FE-841B-CB5B-D0E174936F1B}"/>
          </ac:spMkLst>
        </pc:spChg>
        <pc:picChg chg="add mod">
          <ac:chgData name="Franco Pigoli" userId="6e285f70-31d8-4d43-9574-48743b58a3f8" providerId="ADAL" clId="{B9035FF6-B87C-49FC-94D4-B9F7E32E81E1}" dt="2025-06-18T09:15:01.315" v="337" actId="1076"/>
          <ac:picMkLst>
            <pc:docMk/>
            <pc:sldMk cId="655908942" sldId="279"/>
            <ac:picMk id="4" creationId="{947B947A-6D2A-D350-E41A-722F5C36DACE}"/>
          </ac:picMkLst>
        </pc:picChg>
        <pc:picChg chg="del">
          <ac:chgData name="Franco Pigoli" userId="6e285f70-31d8-4d43-9574-48743b58a3f8" providerId="ADAL" clId="{B9035FF6-B87C-49FC-94D4-B9F7E32E81E1}" dt="2025-06-18T09:03:01.655" v="179" actId="478"/>
          <ac:picMkLst>
            <pc:docMk/>
            <pc:sldMk cId="655908942" sldId="279"/>
            <ac:picMk id="5" creationId="{B61E4909-3E7B-9FAF-9B0C-9163825EDC99}"/>
          </ac:picMkLst>
        </pc:picChg>
        <pc:picChg chg="add mod">
          <ac:chgData name="Franco Pigoli" userId="6e285f70-31d8-4d43-9574-48743b58a3f8" providerId="ADAL" clId="{B9035FF6-B87C-49FC-94D4-B9F7E32E81E1}" dt="2025-06-18T09:18:22.581" v="361" actId="1076"/>
          <ac:picMkLst>
            <pc:docMk/>
            <pc:sldMk cId="655908942" sldId="279"/>
            <ac:picMk id="8" creationId="{73D2FC8E-73B6-180B-5980-C64C1B7278E5}"/>
          </ac:picMkLst>
        </pc:picChg>
      </pc:sldChg>
      <pc:sldChg chg="addSp delSp modSp add mod">
        <pc:chgData name="Franco Pigoli" userId="6e285f70-31d8-4d43-9574-48743b58a3f8" providerId="ADAL" clId="{B9035FF6-B87C-49FC-94D4-B9F7E32E81E1}" dt="2025-06-18T12:05:27.764" v="991" actId="5793"/>
        <pc:sldMkLst>
          <pc:docMk/>
          <pc:sldMk cId="92944961" sldId="280"/>
        </pc:sldMkLst>
        <pc:spChg chg="add del mod">
          <ac:chgData name="Franco Pigoli" userId="6e285f70-31d8-4d43-9574-48743b58a3f8" providerId="ADAL" clId="{B9035FF6-B87C-49FC-94D4-B9F7E32E81E1}" dt="2025-06-18T12:05:27.764" v="991" actId="5793"/>
          <ac:spMkLst>
            <pc:docMk/>
            <pc:sldMk cId="92944961" sldId="280"/>
            <ac:spMk id="3" creationId="{69DFA3CC-A630-BFE1-B461-84D2538DBCE9}"/>
          </ac:spMkLst>
        </pc:spChg>
        <pc:spChg chg="add del mod">
          <ac:chgData name="Franco Pigoli" userId="6e285f70-31d8-4d43-9574-48743b58a3f8" providerId="ADAL" clId="{B9035FF6-B87C-49FC-94D4-B9F7E32E81E1}" dt="2025-06-18T12:04:12.155" v="911" actId="478"/>
          <ac:spMkLst>
            <pc:docMk/>
            <pc:sldMk cId="92944961" sldId="280"/>
            <ac:spMk id="5" creationId="{F647F1A9-5192-D8D1-8EC6-A45E85831E34}"/>
          </ac:spMkLst>
        </pc:spChg>
      </pc:sldChg>
      <pc:sldChg chg="modSp add mod">
        <pc:chgData name="Franco Pigoli" userId="6e285f70-31d8-4d43-9574-48743b58a3f8" providerId="ADAL" clId="{B9035FF6-B87C-49FC-94D4-B9F7E32E81E1}" dt="2025-06-18T12:05:17.303" v="988" actId="20577"/>
        <pc:sldMkLst>
          <pc:docMk/>
          <pc:sldMk cId="3157162429" sldId="281"/>
        </pc:sldMkLst>
        <pc:spChg chg="mod">
          <ac:chgData name="Franco Pigoli" userId="6e285f70-31d8-4d43-9574-48743b58a3f8" providerId="ADAL" clId="{B9035FF6-B87C-49FC-94D4-B9F7E32E81E1}" dt="2025-06-18T12:05:17.303" v="988" actId="20577"/>
          <ac:spMkLst>
            <pc:docMk/>
            <pc:sldMk cId="3157162429" sldId="281"/>
            <ac:spMk id="3" creationId="{FBED0D8A-AD2A-6159-798C-155AC5428569}"/>
          </ac:spMkLst>
        </pc:spChg>
      </pc:sldChg>
      <pc:sldChg chg="addSp delSp modSp add mod">
        <pc:chgData name="Franco Pigoli" userId="6e285f70-31d8-4d43-9574-48743b58a3f8" providerId="ADAL" clId="{B9035FF6-B87C-49FC-94D4-B9F7E32E81E1}" dt="2025-06-18T12:08:00.117" v="1187" actId="20577"/>
        <pc:sldMkLst>
          <pc:docMk/>
          <pc:sldMk cId="3075924228" sldId="282"/>
        </pc:sldMkLst>
        <pc:spChg chg="add mod">
          <ac:chgData name="Franco Pigoli" userId="6e285f70-31d8-4d43-9574-48743b58a3f8" providerId="ADAL" clId="{B9035FF6-B87C-49FC-94D4-B9F7E32E81E1}" dt="2025-06-18T12:08:00.117" v="1187" actId="20577"/>
          <ac:spMkLst>
            <pc:docMk/>
            <pc:sldMk cId="3075924228" sldId="282"/>
            <ac:spMk id="4" creationId="{3A5BB705-3A40-78FF-D806-897A94EA5058}"/>
          </ac:spMkLst>
        </pc:spChg>
        <pc:picChg chg="del">
          <ac:chgData name="Franco Pigoli" userId="6e285f70-31d8-4d43-9574-48743b58a3f8" providerId="ADAL" clId="{B9035FF6-B87C-49FC-94D4-B9F7E32E81E1}" dt="2025-06-18T12:06:21.759" v="997" actId="478"/>
          <ac:picMkLst>
            <pc:docMk/>
            <pc:sldMk cId="3075924228" sldId="282"/>
            <ac:picMk id="7" creationId="{1934E87A-A87B-514A-999B-AE4F3C43794C}"/>
          </ac:picMkLst>
        </pc:picChg>
      </pc:sldChg>
    </pc:docChg>
  </pc:docChgLst>
  <pc:docChgLst>
    <pc:chgData name="Matteo Beshara" userId="b8b2c2c9-8c10-4b93-9dc8-e0608d8e27a3" providerId="ADAL" clId="{371F2380-9C6F-4A72-A06D-EC3E2A14E4ED}"/>
    <pc:docChg chg="undo custSel addSld delSld modSld sldOrd addSection delSection modSection">
      <pc:chgData name="Matteo Beshara" userId="b8b2c2c9-8c10-4b93-9dc8-e0608d8e27a3" providerId="ADAL" clId="{371F2380-9C6F-4A72-A06D-EC3E2A14E4ED}" dt="2025-06-19T13:16:32.089" v="4611" actId="1035"/>
      <pc:docMkLst>
        <pc:docMk/>
      </pc:docMkLst>
      <pc:sldChg chg="modSp mod">
        <pc:chgData name="Matteo Beshara" userId="b8b2c2c9-8c10-4b93-9dc8-e0608d8e27a3" providerId="ADAL" clId="{371F2380-9C6F-4A72-A06D-EC3E2A14E4ED}" dt="2025-06-18T21:04:46.134" v="1023" actId="790"/>
        <pc:sldMkLst>
          <pc:docMk/>
          <pc:sldMk cId="0" sldId="256"/>
        </pc:sldMkLst>
        <pc:spChg chg="mod">
          <ac:chgData name="Matteo Beshara" userId="b8b2c2c9-8c10-4b93-9dc8-e0608d8e27a3" providerId="ADAL" clId="{371F2380-9C6F-4A72-A06D-EC3E2A14E4ED}" dt="2025-06-18T21:04:46.134" v="1023" actId="790"/>
          <ac:spMkLst>
            <pc:docMk/>
            <pc:sldMk cId="0" sldId="256"/>
            <ac:spMk id="2" creationId="{00000000-0000-0000-0000-000000000000}"/>
          </ac:spMkLst>
        </pc:spChg>
        <pc:picChg chg="mod">
          <ac:chgData name="Matteo Beshara" userId="b8b2c2c9-8c10-4b93-9dc8-e0608d8e27a3" providerId="ADAL" clId="{371F2380-9C6F-4A72-A06D-EC3E2A14E4ED}" dt="2025-06-18T14:15:41.912" v="1" actId="1076"/>
          <ac:picMkLst>
            <pc:docMk/>
            <pc:sldMk cId="0" sldId="256"/>
            <ac:picMk id="3" creationId="{00000000-0000-0000-0000-000000000000}"/>
          </ac:picMkLst>
        </pc:picChg>
      </pc:sldChg>
      <pc:sldChg chg="modSp mod">
        <pc:chgData name="Matteo Beshara" userId="b8b2c2c9-8c10-4b93-9dc8-e0608d8e27a3" providerId="ADAL" clId="{371F2380-9C6F-4A72-A06D-EC3E2A14E4ED}" dt="2025-06-18T21:04:46.134" v="1023" actId="790"/>
        <pc:sldMkLst>
          <pc:docMk/>
          <pc:sldMk cId="0" sldId="257"/>
        </pc:sldMkLst>
        <pc:spChg chg="mod">
          <ac:chgData name="Matteo Beshara" userId="b8b2c2c9-8c10-4b93-9dc8-e0608d8e27a3" providerId="ADAL" clId="{371F2380-9C6F-4A72-A06D-EC3E2A14E4ED}" dt="2025-06-18T21:04:46.134" v="1023" actId="790"/>
          <ac:spMkLst>
            <pc:docMk/>
            <pc:sldMk cId="0" sldId="257"/>
            <ac:spMk id="2" creationId="{00000000-0000-0000-0000-000000000000}"/>
          </ac:spMkLst>
        </pc:spChg>
      </pc:sldChg>
      <pc:sldChg chg="modSp mod">
        <pc:chgData name="Matteo Beshara" userId="b8b2c2c9-8c10-4b93-9dc8-e0608d8e27a3" providerId="ADAL" clId="{371F2380-9C6F-4A72-A06D-EC3E2A14E4ED}" dt="2025-06-18T21:04:46.134" v="1023" actId="790"/>
        <pc:sldMkLst>
          <pc:docMk/>
          <pc:sldMk cId="0" sldId="258"/>
        </pc:sldMkLst>
        <pc:spChg chg="mod">
          <ac:chgData name="Matteo Beshara" userId="b8b2c2c9-8c10-4b93-9dc8-e0608d8e27a3" providerId="ADAL" clId="{371F2380-9C6F-4A72-A06D-EC3E2A14E4ED}" dt="2025-06-18T21:04:46.134" v="1023" actId="790"/>
          <ac:spMkLst>
            <pc:docMk/>
            <pc:sldMk cId="0" sldId="258"/>
            <ac:spMk id="2" creationId="{00000000-0000-0000-0000-000000000000}"/>
          </ac:spMkLst>
        </pc:spChg>
      </pc:sldChg>
      <pc:sldChg chg="addSp delSp modSp mod">
        <pc:chgData name="Matteo Beshara" userId="b8b2c2c9-8c10-4b93-9dc8-e0608d8e27a3" providerId="ADAL" clId="{371F2380-9C6F-4A72-A06D-EC3E2A14E4ED}" dt="2025-06-18T21:04:46.134" v="1023" actId="790"/>
        <pc:sldMkLst>
          <pc:docMk/>
          <pc:sldMk cId="0" sldId="259"/>
        </pc:sldMkLst>
        <pc:spChg chg="mod">
          <ac:chgData name="Matteo Beshara" userId="b8b2c2c9-8c10-4b93-9dc8-e0608d8e27a3" providerId="ADAL" clId="{371F2380-9C6F-4A72-A06D-EC3E2A14E4ED}" dt="2025-06-18T21:04:46.134" v="1023" actId="790"/>
          <ac:spMkLst>
            <pc:docMk/>
            <pc:sldMk cId="0" sldId="259"/>
            <ac:spMk id="2" creationId="{00000000-0000-0000-0000-000000000000}"/>
          </ac:spMkLst>
        </pc:spChg>
        <pc:spChg chg="mod">
          <ac:chgData name="Matteo Beshara" userId="b8b2c2c9-8c10-4b93-9dc8-e0608d8e27a3" providerId="ADAL" clId="{371F2380-9C6F-4A72-A06D-EC3E2A14E4ED}" dt="2025-06-18T21:04:46.134" v="1023" actId="790"/>
          <ac:spMkLst>
            <pc:docMk/>
            <pc:sldMk cId="0" sldId="259"/>
            <ac:spMk id="3" creationId="{00000000-0000-0000-0000-000000000000}"/>
          </ac:spMkLst>
        </pc:spChg>
        <pc:spChg chg="add del mod">
          <ac:chgData name="Matteo Beshara" userId="b8b2c2c9-8c10-4b93-9dc8-e0608d8e27a3" providerId="ADAL" clId="{371F2380-9C6F-4A72-A06D-EC3E2A14E4ED}" dt="2025-06-18T14:27:34.521" v="18"/>
          <ac:spMkLst>
            <pc:docMk/>
            <pc:sldMk cId="0" sldId="259"/>
            <ac:spMk id="6" creationId="{D6F00E0E-155C-6EAF-04DF-5C405EC32BBC}"/>
          </ac:spMkLst>
        </pc:spChg>
        <pc:spChg chg="add del mod">
          <ac:chgData name="Matteo Beshara" userId="b8b2c2c9-8c10-4b93-9dc8-e0608d8e27a3" providerId="ADAL" clId="{371F2380-9C6F-4A72-A06D-EC3E2A14E4ED}" dt="2025-06-18T14:33:30.614" v="25" actId="478"/>
          <ac:spMkLst>
            <pc:docMk/>
            <pc:sldMk cId="0" sldId="259"/>
            <ac:spMk id="7" creationId="{C2D6DC09-AB84-4D69-BB4F-19954F6B06E2}"/>
          </ac:spMkLst>
        </pc:spChg>
        <pc:picChg chg="add mod modCrop">
          <ac:chgData name="Matteo Beshara" userId="b8b2c2c9-8c10-4b93-9dc8-e0608d8e27a3" providerId="ADAL" clId="{371F2380-9C6F-4A72-A06D-EC3E2A14E4ED}" dt="2025-06-18T14:35:52.575" v="91" actId="554"/>
          <ac:picMkLst>
            <pc:docMk/>
            <pc:sldMk cId="0" sldId="259"/>
            <ac:picMk id="5" creationId="{744E9389-5084-6D7E-CF4A-C281BAE9267E}"/>
          </ac:picMkLst>
        </pc:picChg>
        <pc:picChg chg="add mod modCrop">
          <ac:chgData name="Matteo Beshara" userId="b8b2c2c9-8c10-4b93-9dc8-e0608d8e27a3" providerId="ADAL" clId="{371F2380-9C6F-4A72-A06D-EC3E2A14E4ED}" dt="2025-06-18T14:36:03.771" v="92" actId="12788"/>
          <ac:picMkLst>
            <pc:docMk/>
            <pc:sldMk cId="0" sldId="259"/>
            <ac:picMk id="9" creationId="{31EE3E24-ECF5-0D5A-708F-68B0BDF9D7BA}"/>
          </ac:picMkLst>
        </pc:picChg>
        <pc:picChg chg="add mod">
          <ac:chgData name="Matteo Beshara" userId="b8b2c2c9-8c10-4b93-9dc8-e0608d8e27a3" providerId="ADAL" clId="{371F2380-9C6F-4A72-A06D-EC3E2A14E4ED}" dt="2025-06-18T14:36:03.771" v="92" actId="12788"/>
          <ac:picMkLst>
            <pc:docMk/>
            <pc:sldMk cId="0" sldId="259"/>
            <ac:picMk id="10" creationId="{A087E181-996F-DAF2-313D-2DE663E01FAD}"/>
          </ac:picMkLst>
        </pc:picChg>
        <pc:picChg chg="add del mod">
          <ac:chgData name="Matteo Beshara" userId="b8b2c2c9-8c10-4b93-9dc8-e0608d8e27a3" providerId="ADAL" clId="{371F2380-9C6F-4A72-A06D-EC3E2A14E4ED}" dt="2025-06-18T14:35:29.550" v="90" actId="478"/>
          <ac:picMkLst>
            <pc:docMk/>
            <pc:sldMk cId="0" sldId="259"/>
            <ac:picMk id="1026" creationId="{EA1E062E-BA6E-E4EF-FBEB-2B2153837AA7}"/>
          </ac:picMkLst>
        </pc:picChg>
      </pc:sldChg>
      <pc:sldChg chg="modSp mod modShow">
        <pc:chgData name="Matteo Beshara" userId="b8b2c2c9-8c10-4b93-9dc8-e0608d8e27a3" providerId="ADAL" clId="{371F2380-9C6F-4A72-A06D-EC3E2A14E4ED}" dt="2025-06-19T09:27:58.991" v="3624" actId="729"/>
        <pc:sldMkLst>
          <pc:docMk/>
          <pc:sldMk cId="0" sldId="260"/>
        </pc:sldMkLst>
        <pc:spChg chg="mod">
          <ac:chgData name="Matteo Beshara" userId="b8b2c2c9-8c10-4b93-9dc8-e0608d8e27a3" providerId="ADAL" clId="{371F2380-9C6F-4A72-A06D-EC3E2A14E4ED}" dt="2025-06-18T21:04:46.134" v="1023" actId="790"/>
          <ac:spMkLst>
            <pc:docMk/>
            <pc:sldMk cId="0" sldId="260"/>
            <ac:spMk id="2" creationId="{00000000-0000-0000-0000-000000000000}"/>
          </ac:spMkLst>
        </pc:spChg>
      </pc:sldChg>
      <pc:sldChg chg="modSp mod">
        <pc:chgData name="Matteo Beshara" userId="b8b2c2c9-8c10-4b93-9dc8-e0608d8e27a3" providerId="ADAL" clId="{371F2380-9C6F-4A72-A06D-EC3E2A14E4ED}" dt="2025-06-18T21:04:46.134" v="1023" actId="790"/>
        <pc:sldMkLst>
          <pc:docMk/>
          <pc:sldMk cId="0" sldId="261"/>
        </pc:sldMkLst>
        <pc:spChg chg="mod">
          <ac:chgData name="Matteo Beshara" userId="b8b2c2c9-8c10-4b93-9dc8-e0608d8e27a3" providerId="ADAL" clId="{371F2380-9C6F-4A72-A06D-EC3E2A14E4ED}" dt="2025-06-18T21:04:46.134" v="1023" actId="790"/>
          <ac:spMkLst>
            <pc:docMk/>
            <pc:sldMk cId="0" sldId="261"/>
            <ac:spMk id="2" creationId="{00000000-0000-0000-0000-000000000000}"/>
          </ac:spMkLst>
        </pc:spChg>
      </pc:sldChg>
      <pc:sldChg chg="modSp mod">
        <pc:chgData name="Matteo Beshara" userId="b8b2c2c9-8c10-4b93-9dc8-e0608d8e27a3" providerId="ADAL" clId="{371F2380-9C6F-4A72-A06D-EC3E2A14E4ED}" dt="2025-06-18T21:04:46.134" v="1023" actId="790"/>
        <pc:sldMkLst>
          <pc:docMk/>
          <pc:sldMk cId="0" sldId="262"/>
        </pc:sldMkLst>
        <pc:spChg chg="mod">
          <ac:chgData name="Matteo Beshara" userId="b8b2c2c9-8c10-4b93-9dc8-e0608d8e27a3" providerId="ADAL" clId="{371F2380-9C6F-4A72-A06D-EC3E2A14E4ED}" dt="2025-06-18T21:04:46.134" v="1023" actId="790"/>
          <ac:spMkLst>
            <pc:docMk/>
            <pc:sldMk cId="0" sldId="262"/>
            <ac:spMk id="3" creationId="{00000000-0000-0000-0000-000000000000}"/>
          </ac:spMkLst>
        </pc:spChg>
        <pc:spChg chg="mod">
          <ac:chgData name="Matteo Beshara" userId="b8b2c2c9-8c10-4b93-9dc8-e0608d8e27a3" providerId="ADAL" clId="{371F2380-9C6F-4A72-A06D-EC3E2A14E4ED}" dt="2025-06-18T21:04:46.134" v="1023" actId="790"/>
          <ac:spMkLst>
            <pc:docMk/>
            <pc:sldMk cId="0" sldId="262"/>
            <ac:spMk id="4" creationId="{00000000-0000-0000-0000-000000000000}"/>
          </ac:spMkLst>
        </pc:spChg>
      </pc:sldChg>
      <pc:sldChg chg="modSp mod">
        <pc:chgData name="Matteo Beshara" userId="b8b2c2c9-8c10-4b93-9dc8-e0608d8e27a3" providerId="ADAL" clId="{371F2380-9C6F-4A72-A06D-EC3E2A14E4ED}" dt="2025-06-19T12:27:49.075" v="3995" actId="20577"/>
        <pc:sldMkLst>
          <pc:docMk/>
          <pc:sldMk cId="2992307855" sldId="263"/>
        </pc:sldMkLst>
        <pc:spChg chg="mod">
          <ac:chgData name="Matteo Beshara" userId="b8b2c2c9-8c10-4b93-9dc8-e0608d8e27a3" providerId="ADAL" clId="{371F2380-9C6F-4A72-A06D-EC3E2A14E4ED}" dt="2025-06-19T12:27:49.075" v="3995" actId="20577"/>
          <ac:spMkLst>
            <pc:docMk/>
            <pc:sldMk cId="2992307855" sldId="263"/>
            <ac:spMk id="2" creationId="{AF35FCD4-F61F-1A52-D293-82454523DA70}"/>
          </ac:spMkLst>
        </pc:spChg>
      </pc:sldChg>
      <pc:sldChg chg="modSp mod">
        <pc:chgData name="Matteo Beshara" userId="b8b2c2c9-8c10-4b93-9dc8-e0608d8e27a3" providerId="ADAL" clId="{371F2380-9C6F-4A72-A06D-EC3E2A14E4ED}" dt="2025-06-19T12:27:53.760" v="3996"/>
        <pc:sldMkLst>
          <pc:docMk/>
          <pc:sldMk cId="2515401718" sldId="264"/>
        </pc:sldMkLst>
        <pc:spChg chg="mod">
          <ac:chgData name="Matteo Beshara" userId="b8b2c2c9-8c10-4b93-9dc8-e0608d8e27a3" providerId="ADAL" clId="{371F2380-9C6F-4A72-A06D-EC3E2A14E4ED}" dt="2025-06-19T12:27:53.760" v="3996"/>
          <ac:spMkLst>
            <pc:docMk/>
            <pc:sldMk cId="2515401718" sldId="264"/>
            <ac:spMk id="2" creationId="{C2AC32FC-5724-97FA-D91B-7486680D782C}"/>
          </ac:spMkLst>
        </pc:spChg>
      </pc:sldChg>
      <pc:sldChg chg="modSp mod">
        <pc:chgData name="Matteo Beshara" userId="b8b2c2c9-8c10-4b93-9dc8-e0608d8e27a3" providerId="ADAL" clId="{371F2380-9C6F-4A72-A06D-EC3E2A14E4ED}" dt="2025-06-19T12:38:39.222" v="4041" actId="20577"/>
        <pc:sldMkLst>
          <pc:docMk/>
          <pc:sldMk cId="929014636" sldId="265"/>
        </pc:sldMkLst>
        <pc:spChg chg="mod">
          <ac:chgData name="Matteo Beshara" userId="b8b2c2c9-8c10-4b93-9dc8-e0608d8e27a3" providerId="ADAL" clId="{371F2380-9C6F-4A72-A06D-EC3E2A14E4ED}" dt="2025-06-19T12:38:39.222" v="4041" actId="20577"/>
          <ac:spMkLst>
            <pc:docMk/>
            <pc:sldMk cId="929014636" sldId="265"/>
            <ac:spMk id="2" creationId="{310E2325-0015-81E7-42B9-73228C40F112}"/>
          </ac:spMkLst>
        </pc:spChg>
      </pc:sldChg>
      <pc:sldChg chg="modSp mod">
        <pc:chgData name="Matteo Beshara" userId="b8b2c2c9-8c10-4b93-9dc8-e0608d8e27a3" providerId="ADAL" clId="{371F2380-9C6F-4A72-A06D-EC3E2A14E4ED}" dt="2025-06-19T12:38:50.012" v="4055" actId="20577"/>
        <pc:sldMkLst>
          <pc:docMk/>
          <pc:sldMk cId="2690116389" sldId="266"/>
        </pc:sldMkLst>
        <pc:spChg chg="mod">
          <ac:chgData name="Matteo Beshara" userId="b8b2c2c9-8c10-4b93-9dc8-e0608d8e27a3" providerId="ADAL" clId="{371F2380-9C6F-4A72-A06D-EC3E2A14E4ED}" dt="2025-06-19T12:38:50.012" v="4055" actId="20577"/>
          <ac:spMkLst>
            <pc:docMk/>
            <pc:sldMk cId="2690116389" sldId="266"/>
            <ac:spMk id="2" creationId="{1F81CA2A-AD35-4023-2469-E40D3752E196}"/>
          </ac:spMkLst>
        </pc:spChg>
      </pc:sldChg>
      <pc:sldChg chg="addSp delSp modSp mod">
        <pc:chgData name="Matteo Beshara" userId="b8b2c2c9-8c10-4b93-9dc8-e0608d8e27a3" providerId="ADAL" clId="{371F2380-9C6F-4A72-A06D-EC3E2A14E4ED}" dt="2025-06-19T12:41:55.273" v="4089"/>
        <pc:sldMkLst>
          <pc:docMk/>
          <pc:sldMk cId="3687743565" sldId="267"/>
        </pc:sldMkLst>
        <pc:spChg chg="del mod">
          <ac:chgData name="Matteo Beshara" userId="b8b2c2c9-8c10-4b93-9dc8-e0608d8e27a3" providerId="ADAL" clId="{371F2380-9C6F-4A72-A06D-EC3E2A14E4ED}" dt="2025-06-19T12:41:40.905" v="4084" actId="478"/>
          <ac:spMkLst>
            <pc:docMk/>
            <pc:sldMk cId="3687743565" sldId="267"/>
            <ac:spMk id="2" creationId="{36372F1F-0FD3-49A2-0ACB-B3A0F9A8C355}"/>
          </ac:spMkLst>
        </pc:spChg>
        <pc:spChg chg="add del mod">
          <ac:chgData name="Matteo Beshara" userId="b8b2c2c9-8c10-4b93-9dc8-e0608d8e27a3" providerId="ADAL" clId="{371F2380-9C6F-4A72-A06D-EC3E2A14E4ED}" dt="2025-06-19T12:41:45.979" v="4087" actId="478"/>
          <ac:spMkLst>
            <pc:docMk/>
            <pc:sldMk cId="3687743565" sldId="267"/>
            <ac:spMk id="4" creationId="{18616FDA-32A5-56CD-13B0-E778B6F95E79}"/>
          </ac:spMkLst>
        </pc:spChg>
        <pc:spChg chg="add del mod">
          <ac:chgData name="Matteo Beshara" userId="b8b2c2c9-8c10-4b93-9dc8-e0608d8e27a3" providerId="ADAL" clId="{371F2380-9C6F-4A72-A06D-EC3E2A14E4ED}" dt="2025-06-19T12:41:50.884" v="4088" actId="478"/>
          <ac:spMkLst>
            <pc:docMk/>
            <pc:sldMk cId="3687743565" sldId="267"/>
            <ac:spMk id="6" creationId="{2F8C6512-56F0-430A-D62C-5C524D4336FB}"/>
          </ac:spMkLst>
        </pc:spChg>
        <pc:spChg chg="add mod">
          <ac:chgData name="Matteo Beshara" userId="b8b2c2c9-8c10-4b93-9dc8-e0608d8e27a3" providerId="ADAL" clId="{371F2380-9C6F-4A72-A06D-EC3E2A14E4ED}" dt="2025-06-19T12:41:55.273" v="4089"/>
          <ac:spMkLst>
            <pc:docMk/>
            <pc:sldMk cId="3687743565" sldId="267"/>
            <ac:spMk id="7" creationId="{E14DEBF2-0EA9-EF43-0491-7A6EA79B0D64}"/>
          </ac:spMkLst>
        </pc:spChg>
      </pc:sldChg>
      <pc:sldChg chg="addSp modSp mod">
        <pc:chgData name="Matteo Beshara" userId="b8b2c2c9-8c10-4b93-9dc8-e0608d8e27a3" providerId="ADAL" clId="{371F2380-9C6F-4A72-A06D-EC3E2A14E4ED}" dt="2025-06-19T12:42:14.904" v="4107" actId="27636"/>
        <pc:sldMkLst>
          <pc:docMk/>
          <pc:sldMk cId="1469233911" sldId="268"/>
        </pc:sldMkLst>
        <pc:spChg chg="mod">
          <ac:chgData name="Matteo Beshara" userId="b8b2c2c9-8c10-4b93-9dc8-e0608d8e27a3" providerId="ADAL" clId="{371F2380-9C6F-4A72-A06D-EC3E2A14E4ED}" dt="2025-06-19T12:42:14.904" v="4107" actId="27636"/>
          <ac:spMkLst>
            <pc:docMk/>
            <pc:sldMk cId="1469233911" sldId="268"/>
            <ac:spMk id="2" creationId="{3F15AC05-1855-F921-3622-D3264FB3379A}"/>
          </ac:spMkLst>
        </pc:spChg>
        <pc:spChg chg="add mod">
          <ac:chgData name="Matteo Beshara" userId="b8b2c2c9-8c10-4b93-9dc8-e0608d8e27a3" providerId="ADAL" clId="{371F2380-9C6F-4A72-A06D-EC3E2A14E4ED}" dt="2025-06-19T12:42:01.821" v="4091"/>
          <ac:spMkLst>
            <pc:docMk/>
            <pc:sldMk cId="1469233911" sldId="268"/>
            <ac:spMk id="3" creationId="{F233737D-DF57-B3AA-11F1-47DE9DBA6F67}"/>
          </ac:spMkLst>
        </pc:spChg>
      </pc:sldChg>
      <pc:sldChg chg="modSp mod">
        <pc:chgData name="Matteo Beshara" userId="b8b2c2c9-8c10-4b93-9dc8-e0608d8e27a3" providerId="ADAL" clId="{371F2380-9C6F-4A72-A06D-EC3E2A14E4ED}" dt="2025-06-19T12:53:22.238" v="4228"/>
        <pc:sldMkLst>
          <pc:docMk/>
          <pc:sldMk cId="1634491149" sldId="269"/>
        </pc:sldMkLst>
        <pc:spChg chg="mod">
          <ac:chgData name="Matteo Beshara" userId="b8b2c2c9-8c10-4b93-9dc8-e0608d8e27a3" providerId="ADAL" clId="{371F2380-9C6F-4A72-A06D-EC3E2A14E4ED}" dt="2025-06-19T12:53:22.238" v="4228"/>
          <ac:spMkLst>
            <pc:docMk/>
            <pc:sldMk cId="1634491149" sldId="269"/>
            <ac:spMk id="2" creationId="{FC263E50-B741-5417-2EFD-C51FDFC7BD73}"/>
          </ac:spMkLst>
        </pc:spChg>
      </pc:sldChg>
      <pc:sldChg chg="addSp delSp modSp mod">
        <pc:chgData name="Matteo Beshara" userId="b8b2c2c9-8c10-4b93-9dc8-e0608d8e27a3" providerId="ADAL" clId="{371F2380-9C6F-4A72-A06D-EC3E2A14E4ED}" dt="2025-06-19T12:42:31.977" v="4118"/>
        <pc:sldMkLst>
          <pc:docMk/>
          <pc:sldMk cId="2119112490" sldId="270"/>
        </pc:sldMkLst>
        <pc:spChg chg="del mod">
          <ac:chgData name="Matteo Beshara" userId="b8b2c2c9-8c10-4b93-9dc8-e0608d8e27a3" providerId="ADAL" clId="{371F2380-9C6F-4A72-A06D-EC3E2A14E4ED}" dt="2025-06-19T12:42:31.977" v="4118"/>
          <ac:spMkLst>
            <pc:docMk/>
            <pc:sldMk cId="2119112490" sldId="270"/>
            <ac:spMk id="2" creationId="{70BBB240-8C94-F694-2A18-8CD2D7139F3A}"/>
          </ac:spMkLst>
        </pc:spChg>
        <pc:spChg chg="add mod">
          <ac:chgData name="Matteo Beshara" userId="b8b2c2c9-8c10-4b93-9dc8-e0608d8e27a3" providerId="ADAL" clId="{371F2380-9C6F-4A72-A06D-EC3E2A14E4ED}" dt="2025-06-19T12:42:31.977" v="4118"/>
          <ac:spMkLst>
            <pc:docMk/>
            <pc:sldMk cId="2119112490" sldId="270"/>
            <ac:spMk id="8" creationId="{7F6E984C-35CD-D7B5-7F92-F52FE81E1CD8}"/>
          </ac:spMkLst>
        </pc:spChg>
        <pc:picChg chg="add del mod">
          <ac:chgData name="Matteo Beshara" userId="b8b2c2c9-8c10-4b93-9dc8-e0608d8e27a3" providerId="ADAL" clId="{371F2380-9C6F-4A72-A06D-EC3E2A14E4ED}" dt="2025-06-18T15:04:05.019" v="281" actId="478"/>
          <ac:picMkLst>
            <pc:docMk/>
            <pc:sldMk cId="2119112490" sldId="270"/>
            <ac:picMk id="4" creationId="{4AD6827D-C50A-61A2-880D-675D8C92C52C}"/>
          </ac:picMkLst>
        </pc:picChg>
        <pc:picChg chg="mod">
          <ac:chgData name="Matteo Beshara" userId="b8b2c2c9-8c10-4b93-9dc8-e0608d8e27a3" providerId="ADAL" clId="{371F2380-9C6F-4A72-A06D-EC3E2A14E4ED}" dt="2025-06-18T15:03:54.351" v="270" actId="1076"/>
          <ac:picMkLst>
            <pc:docMk/>
            <pc:sldMk cId="2119112490" sldId="270"/>
            <ac:picMk id="5" creationId="{30A17B46-BB96-025C-A6D7-388E5D9C13A3}"/>
          </ac:picMkLst>
        </pc:picChg>
        <pc:picChg chg="add del mod">
          <ac:chgData name="Matteo Beshara" userId="b8b2c2c9-8c10-4b93-9dc8-e0608d8e27a3" providerId="ADAL" clId="{371F2380-9C6F-4A72-A06D-EC3E2A14E4ED}" dt="2025-06-18T15:04:02.814" v="280" actId="478"/>
          <ac:picMkLst>
            <pc:docMk/>
            <pc:sldMk cId="2119112490" sldId="270"/>
            <ac:picMk id="7" creationId="{E930325D-52FD-B88E-6DB7-80319CE8395C}"/>
          </ac:picMkLst>
        </pc:picChg>
      </pc:sldChg>
      <pc:sldChg chg="modSp mod ord">
        <pc:chgData name="Matteo Beshara" userId="b8b2c2c9-8c10-4b93-9dc8-e0608d8e27a3" providerId="ADAL" clId="{371F2380-9C6F-4A72-A06D-EC3E2A14E4ED}" dt="2025-06-19T12:28:23.256" v="4026" actId="20577"/>
        <pc:sldMkLst>
          <pc:docMk/>
          <pc:sldMk cId="1668323777" sldId="271"/>
        </pc:sldMkLst>
        <pc:spChg chg="mod">
          <ac:chgData name="Matteo Beshara" userId="b8b2c2c9-8c10-4b93-9dc8-e0608d8e27a3" providerId="ADAL" clId="{371F2380-9C6F-4A72-A06D-EC3E2A14E4ED}" dt="2025-06-19T12:28:23.256" v="4026" actId="20577"/>
          <ac:spMkLst>
            <pc:docMk/>
            <pc:sldMk cId="1668323777" sldId="271"/>
            <ac:spMk id="2" creationId="{39988A3E-B5E0-467D-5DAC-1B3B6CC5853E}"/>
          </ac:spMkLst>
        </pc:spChg>
      </pc:sldChg>
      <pc:sldChg chg="addSp modSp mod ord">
        <pc:chgData name="Matteo Beshara" userId="b8b2c2c9-8c10-4b93-9dc8-e0608d8e27a3" providerId="ADAL" clId="{371F2380-9C6F-4A72-A06D-EC3E2A14E4ED}" dt="2025-06-19T12:27:00.714" v="3974" actId="1076"/>
        <pc:sldMkLst>
          <pc:docMk/>
          <pc:sldMk cId="1689812504" sldId="272"/>
        </pc:sldMkLst>
        <pc:spChg chg="mod">
          <ac:chgData name="Matteo Beshara" userId="b8b2c2c9-8c10-4b93-9dc8-e0608d8e27a3" providerId="ADAL" clId="{371F2380-9C6F-4A72-A06D-EC3E2A14E4ED}" dt="2025-06-18T21:04:46.134" v="1023" actId="790"/>
          <ac:spMkLst>
            <pc:docMk/>
            <pc:sldMk cId="1689812504" sldId="272"/>
            <ac:spMk id="2" creationId="{D74D7FC3-DB16-B25E-6191-57E075B98F78}"/>
          </ac:spMkLst>
        </pc:spChg>
        <pc:spChg chg="mod">
          <ac:chgData name="Matteo Beshara" userId="b8b2c2c9-8c10-4b93-9dc8-e0608d8e27a3" providerId="ADAL" clId="{371F2380-9C6F-4A72-A06D-EC3E2A14E4ED}" dt="2025-06-19T12:26:49.207" v="3972" actId="14100"/>
          <ac:spMkLst>
            <pc:docMk/>
            <pc:sldMk cId="1689812504" sldId="272"/>
            <ac:spMk id="5" creationId="{B5410322-E084-F8F7-FF4F-CFD02F90D40C}"/>
          </ac:spMkLst>
        </pc:spChg>
        <pc:picChg chg="add mod">
          <ac:chgData name="Matteo Beshara" userId="b8b2c2c9-8c10-4b93-9dc8-e0608d8e27a3" providerId="ADAL" clId="{371F2380-9C6F-4A72-A06D-EC3E2A14E4ED}" dt="2025-06-19T12:27:00.714" v="3974" actId="1076"/>
          <ac:picMkLst>
            <pc:docMk/>
            <pc:sldMk cId="1689812504" sldId="272"/>
            <ac:picMk id="4" creationId="{EC52397B-5B40-1C88-2BA1-B68CE490861D}"/>
          </ac:picMkLst>
        </pc:picChg>
        <pc:picChg chg="mod">
          <ac:chgData name="Matteo Beshara" userId="b8b2c2c9-8c10-4b93-9dc8-e0608d8e27a3" providerId="ADAL" clId="{371F2380-9C6F-4A72-A06D-EC3E2A14E4ED}" dt="2025-06-19T12:26:54.993" v="3973" actId="1076"/>
          <ac:picMkLst>
            <pc:docMk/>
            <pc:sldMk cId="1689812504" sldId="272"/>
            <ac:picMk id="7" creationId="{68B99908-AFD0-0952-54A0-3748B6060980}"/>
          </ac:picMkLst>
        </pc:picChg>
      </pc:sldChg>
      <pc:sldChg chg="modSp mod ord">
        <pc:chgData name="Matteo Beshara" userId="b8b2c2c9-8c10-4b93-9dc8-e0608d8e27a3" providerId="ADAL" clId="{371F2380-9C6F-4A72-A06D-EC3E2A14E4ED}" dt="2025-06-19T12:41:08.393" v="4083" actId="20577"/>
        <pc:sldMkLst>
          <pc:docMk/>
          <pc:sldMk cId="227350292" sldId="273"/>
        </pc:sldMkLst>
        <pc:spChg chg="mod">
          <ac:chgData name="Matteo Beshara" userId="b8b2c2c9-8c10-4b93-9dc8-e0608d8e27a3" providerId="ADAL" clId="{371F2380-9C6F-4A72-A06D-EC3E2A14E4ED}" dt="2025-06-19T12:41:08.393" v="4083" actId="20577"/>
          <ac:spMkLst>
            <pc:docMk/>
            <pc:sldMk cId="227350292" sldId="273"/>
            <ac:spMk id="2" creationId="{F5BCB098-57AC-2A01-60DC-B4D79FB3DA73}"/>
          </ac:spMkLst>
        </pc:spChg>
        <pc:spChg chg="mod">
          <ac:chgData name="Matteo Beshara" userId="b8b2c2c9-8c10-4b93-9dc8-e0608d8e27a3" providerId="ADAL" clId="{371F2380-9C6F-4A72-A06D-EC3E2A14E4ED}" dt="2025-06-18T21:04:46.134" v="1023" actId="790"/>
          <ac:spMkLst>
            <pc:docMk/>
            <pc:sldMk cId="227350292" sldId="273"/>
            <ac:spMk id="3" creationId="{A481130B-4C3B-3002-9C10-283226D288B8}"/>
          </ac:spMkLst>
        </pc:spChg>
        <pc:spChg chg="mod">
          <ac:chgData name="Matteo Beshara" userId="b8b2c2c9-8c10-4b93-9dc8-e0608d8e27a3" providerId="ADAL" clId="{371F2380-9C6F-4A72-A06D-EC3E2A14E4ED}" dt="2025-06-18T21:04:46.134" v="1023" actId="790"/>
          <ac:spMkLst>
            <pc:docMk/>
            <pc:sldMk cId="227350292" sldId="273"/>
            <ac:spMk id="4" creationId="{9D9AD28C-28E5-5115-13D7-80AF9C357CD7}"/>
          </ac:spMkLst>
        </pc:spChg>
        <pc:spChg chg="mod">
          <ac:chgData name="Matteo Beshara" userId="b8b2c2c9-8c10-4b93-9dc8-e0608d8e27a3" providerId="ADAL" clId="{371F2380-9C6F-4A72-A06D-EC3E2A14E4ED}" dt="2025-06-18T22:46:19.397" v="3490" actId="20577"/>
          <ac:spMkLst>
            <pc:docMk/>
            <pc:sldMk cId="227350292" sldId="273"/>
            <ac:spMk id="5" creationId="{0009F435-7269-DD46-E63B-62770566DCE5}"/>
          </ac:spMkLst>
        </pc:spChg>
        <pc:spChg chg="mod">
          <ac:chgData name="Matteo Beshara" userId="b8b2c2c9-8c10-4b93-9dc8-e0608d8e27a3" providerId="ADAL" clId="{371F2380-9C6F-4A72-A06D-EC3E2A14E4ED}" dt="2025-06-18T21:04:46.134" v="1023" actId="790"/>
          <ac:spMkLst>
            <pc:docMk/>
            <pc:sldMk cId="227350292" sldId="273"/>
            <ac:spMk id="6" creationId="{1A57ABC0-559E-4BE5-0EE5-06935FEB254F}"/>
          </ac:spMkLst>
        </pc:spChg>
        <pc:spChg chg="mod">
          <ac:chgData name="Matteo Beshara" userId="b8b2c2c9-8c10-4b93-9dc8-e0608d8e27a3" providerId="ADAL" clId="{371F2380-9C6F-4A72-A06D-EC3E2A14E4ED}" dt="2025-06-18T22:25:20.639" v="3296" actId="20577"/>
          <ac:spMkLst>
            <pc:docMk/>
            <pc:sldMk cId="227350292" sldId="273"/>
            <ac:spMk id="8" creationId="{126D5FCB-C17A-409D-5E04-ABC844C416AB}"/>
          </ac:spMkLst>
        </pc:spChg>
      </pc:sldChg>
      <pc:sldChg chg="modSp mod">
        <pc:chgData name="Matteo Beshara" userId="b8b2c2c9-8c10-4b93-9dc8-e0608d8e27a3" providerId="ADAL" clId="{371F2380-9C6F-4A72-A06D-EC3E2A14E4ED}" dt="2025-06-18T21:04:46.134" v="1023" actId="790"/>
        <pc:sldMkLst>
          <pc:docMk/>
          <pc:sldMk cId="2730690482" sldId="274"/>
        </pc:sldMkLst>
        <pc:spChg chg="mod">
          <ac:chgData name="Matteo Beshara" userId="b8b2c2c9-8c10-4b93-9dc8-e0608d8e27a3" providerId="ADAL" clId="{371F2380-9C6F-4A72-A06D-EC3E2A14E4ED}" dt="2025-06-18T21:04:46.134" v="1023" actId="790"/>
          <ac:spMkLst>
            <pc:docMk/>
            <pc:sldMk cId="2730690482" sldId="274"/>
            <ac:spMk id="2" creationId="{41AD3026-9034-7644-893C-BB9D1AB54672}"/>
          </ac:spMkLst>
        </pc:spChg>
        <pc:spChg chg="mod">
          <ac:chgData name="Matteo Beshara" userId="b8b2c2c9-8c10-4b93-9dc8-e0608d8e27a3" providerId="ADAL" clId="{371F2380-9C6F-4A72-A06D-EC3E2A14E4ED}" dt="2025-06-18T21:04:46.134" v="1023" actId="790"/>
          <ac:spMkLst>
            <pc:docMk/>
            <pc:sldMk cId="2730690482" sldId="274"/>
            <ac:spMk id="3" creationId="{833CFDAF-8ED0-12B2-C740-613F68AD5C26}"/>
          </ac:spMkLst>
        </pc:spChg>
      </pc:sldChg>
      <pc:sldChg chg="addSp modSp mod">
        <pc:chgData name="Matteo Beshara" userId="b8b2c2c9-8c10-4b93-9dc8-e0608d8e27a3" providerId="ADAL" clId="{371F2380-9C6F-4A72-A06D-EC3E2A14E4ED}" dt="2025-06-18T21:04:46.134" v="1023" actId="790"/>
        <pc:sldMkLst>
          <pc:docMk/>
          <pc:sldMk cId="585738270" sldId="275"/>
        </pc:sldMkLst>
        <pc:spChg chg="mod">
          <ac:chgData name="Matteo Beshara" userId="b8b2c2c9-8c10-4b93-9dc8-e0608d8e27a3" providerId="ADAL" clId="{371F2380-9C6F-4A72-A06D-EC3E2A14E4ED}" dt="2025-06-18T21:04:46.134" v="1023" actId="790"/>
          <ac:spMkLst>
            <pc:docMk/>
            <pc:sldMk cId="585738270" sldId="275"/>
            <ac:spMk id="2" creationId="{DA754564-F657-03FA-4419-A4FBBCE8F814}"/>
          </ac:spMkLst>
        </pc:spChg>
        <pc:spChg chg="mod">
          <ac:chgData name="Matteo Beshara" userId="b8b2c2c9-8c10-4b93-9dc8-e0608d8e27a3" providerId="ADAL" clId="{371F2380-9C6F-4A72-A06D-EC3E2A14E4ED}" dt="2025-06-18T21:04:46.134" v="1023" actId="790"/>
          <ac:spMkLst>
            <pc:docMk/>
            <pc:sldMk cId="585738270" sldId="275"/>
            <ac:spMk id="3" creationId="{4B87A67D-EF79-E507-288E-62FBAA90D795}"/>
          </ac:spMkLst>
        </pc:spChg>
        <pc:spChg chg="add mod">
          <ac:chgData name="Matteo Beshara" userId="b8b2c2c9-8c10-4b93-9dc8-e0608d8e27a3" providerId="ADAL" clId="{371F2380-9C6F-4A72-A06D-EC3E2A14E4ED}" dt="2025-06-18T21:04:46.134" v="1023" actId="790"/>
          <ac:spMkLst>
            <pc:docMk/>
            <pc:sldMk cId="585738270" sldId="275"/>
            <ac:spMk id="4" creationId="{B48570BC-0A9B-E235-227F-A0BA600D728D}"/>
          </ac:spMkLst>
        </pc:spChg>
      </pc:sldChg>
      <pc:sldChg chg="addSp delSp modSp mod">
        <pc:chgData name="Matteo Beshara" userId="b8b2c2c9-8c10-4b93-9dc8-e0608d8e27a3" providerId="ADAL" clId="{371F2380-9C6F-4A72-A06D-EC3E2A14E4ED}" dt="2025-06-19T12:04:35.602" v="3673" actId="20577"/>
        <pc:sldMkLst>
          <pc:docMk/>
          <pc:sldMk cId="1456850676" sldId="276"/>
        </pc:sldMkLst>
        <pc:spChg chg="mod">
          <ac:chgData name="Matteo Beshara" userId="b8b2c2c9-8c10-4b93-9dc8-e0608d8e27a3" providerId="ADAL" clId="{371F2380-9C6F-4A72-A06D-EC3E2A14E4ED}" dt="2025-06-18T21:04:46.134" v="1023" actId="790"/>
          <ac:spMkLst>
            <pc:docMk/>
            <pc:sldMk cId="1456850676" sldId="276"/>
            <ac:spMk id="2" creationId="{60B7BB00-61EB-5837-43D6-9E69EDB87BE9}"/>
          </ac:spMkLst>
        </pc:spChg>
        <pc:spChg chg="mod">
          <ac:chgData name="Matteo Beshara" userId="b8b2c2c9-8c10-4b93-9dc8-e0608d8e27a3" providerId="ADAL" clId="{371F2380-9C6F-4A72-A06D-EC3E2A14E4ED}" dt="2025-06-18T21:04:46.134" v="1023" actId="790"/>
          <ac:spMkLst>
            <pc:docMk/>
            <pc:sldMk cId="1456850676" sldId="276"/>
            <ac:spMk id="3" creationId="{A48D6669-107C-EAAF-E9F0-2E158758D6B2}"/>
          </ac:spMkLst>
        </pc:spChg>
        <pc:spChg chg="add mod">
          <ac:chgData name="Matteo Beshara" userId="b8b2c2c9-8c10-4b93-9dc8-e0608d8e27a3" providerId="ADAL" clId="{371F2380-9C6F-4A72-A06D-EC3E2A14E4ED}" dt="2025-06-18T21:04:46.134" v="1023" actId="790"/>
          <ac:spMkLst>
            <pc:docMk/>
            <pc:sldMk cId="1456850676" sldId="276"/>
            <ac:spMk id="8" creationId="{38A787E4-CB1D-ABAD-7E9C-73E2473912AE}"/>
          </ac:spMkLst>
        </pc:spChg>
        <pc:spChg chg="add del mod topLvl">
          <ac:chgData name="Matteo Beshara" userId="b8b2c2c9-8c10-4b93-9dc8-e0608d8e27a3" providerId="ADAL" clId="{371F2380-9C6F-4A72-A06D-EC3E2A14E4ED}" dt="2025-06-18T15:33:26.580" v="645" actId="11529"/>
          <ac:spMkLst>
            <pc:docMk/>
            <pc:sldMk cId="1456850676" sldId="276"/>
            <ac:spMk id="9" creationId="{3AE143B3-3891-0A2A-D566-EFE0B7B1980D}"/>
          </ac:spMkLst>
        </pc:spChg>
        <pc:spChg chg="add mod">
          <ac:chgData name="Matteo Beshara" userId="b8b2c2c9-8c10-4b93-9dc8-e0608d8e27a3" providerId="ADAL" clId="{371F2380-9C6F-4A72-A06D-EC3E2A14E4ED}" dt="2025-06-18T15:33:20.460" v="632" actId="1076"/>
          <ac:spMkLst>
            <pc:docMk/>
            <pc:sldMk cId="1456850676" sldId="276"/>
            <ac:spMk id="11" creationId="{E139C1DC-B075-F416-AC2F-8F088D2D33F1}"/>
          </ac:spMkLst>
        </pc:spChg>
        <pc:spChg chg="add mod">
          <ac:chgData name="Matteo Beshara" userId="b8b2c2c9-8c10-4b93-9dc8-e0608d8e27a3" providerId="ADAL" clId="{371F2380-9C6F-4A72-A06D-EC3E2A14E4ED}" dt="2025-06-18T15:32:50.308" v="624"/>
          <ac:spMkLst>
            <pc:docMk/>
            <pc:sldMk cId="1456850676" sldId="276"/>
            <ac:spMk id="12" creationId="{584F29C2-B8BE-FA7C-70F6-6491DDE637DC}"/>
          </ac:spMkLst>
        </pc:spChg>
        <pc:spChg chg="add mod">
          <ac:chgData name="Matteo Beshara" userId="b8b2c2c9-8c10-4b93-9dc8-e0608d8e27a3" providerId="ADAL" clId="{371F2380-9C6F-4A72-A06D-EC3E2A14E4ED}" dt="2025-06-19T12:04:35.602" v="3673" actId="20577"/>
          <ac:spMkLst>
            <pc:docMk/>
            <pc:sldMk cId="1456850676" sldId="276"/>
            <ac:spMk id="13" creationId="{0E73E882-F76A-0155-E622-139DC5A52C2C}"/>
          </ac:spMkLst>
        </pc:spChg>
        <pc:grpChg chg="add del mod">
          <ac:chgData name="Matteo Beshara" userId="b8b2c2c9-8c10-4b93-9dc8-e0608d8e27a3" providerId="ADAL" clId="{371F2380-9C6F-4A72-A06D-EC3E2A14E4ED}" dt="2025-06-18T15:33:24.450" v="639" actId="164"/>
          <ac:grpSpMkLst>
            <pc:docMk/>
            <pc:sldMk cId="1456850676" sldId="276"/>
            <ac:grpSpMk id="10" creationId="{D8604F1E-E510-2C2B-2965-8650C7AA05FB}"/>
          </ac:grpSpMkLst>
        </pc:grpChg>
        <pc:picChg chg="add mod">
          <ac:chgData name="Matteo Beshara" userId="b8b2c2c9-8c10-4b93-9dc8-e0608d8e27a3" providerId="ADAL" clId="{371F2380-9C6F-4A72-A06D-EC3E2A14E4ED}" dt="2025-06-18T15:24:13.287" v="366" actId="1076"/>
          <ac:picMkLst>
            <pc:docMk/>
            <pc:sldMk cId="1456850676" sldId="276"/>
            <ac:picMk id="5" creationId="{301FDDA4-48BF-D876-930A-451875E855C4}"/>
          </ac:picMkLst>
        </pc:picChg>
        <pc:picChg chg="add mod topLvl modCrop">
          <ac:chgData name="Matteo Beshara" userId="b8b2c2c9-8c10-4b93-9dc8-e0608d8e27a3" providerId="ADAL" clId="{371F2380-9C6F-4A72-A06D-EC3E2A14E4ED}" dt="2025-06-18T15:35:50.999" v="802" actId="1076"/>
          <ac:picMkLst>
            <pc:docMk/>
            <pc:sldMk cId="1456850676" sldId="276"/>
            <ac:picMk id="7" creationId="{E29C1755-2EF3-309F-6C07-E4273DBE49AA}"/>
          </ac:picMkLst>
        </pc:picChg>
      </pc:sldChg>
      <pc:sldChg chg="modSp mod">
        <pc:chgData name="Matteo Beshara" userId="b8b2c2c9-8c10-4b93-9dc8-e0608d8e27a3" providerId="ADAL" clId="{371F2380-9C6F-4A72-A06D-EC3E2A14E4ED}" dt="2025-06-19T10:17:13.550" v="3631" actId="20577"/>
        <pc:sldMkLst>
          <pc:docMk/>
          <pc:sldMk cId="798787031" sldId="277"/>
        </pc:sldMkLst>
        <pc:spChg chg="mod">
          <ac:chgData name="Matteo Beshara" userId="b8b2c2c9-8c10-4b93-9dc8-e0608d8e27a3" providerId="ADAL" clId="{371F2380-9C6F-4A72-A06D-EC3E2A14E4ED}" dt="2025-06-18T21:04:46.134" v="1023" actId="790"/>
          <ac:spMkLst>
            <pc:docMk/>
            <pc:sldMk cId="798787031" sldId="277"/>
            <ac:spMk id="2" creationId="{121949F1-7721-4330-2D49-8F498B6821D4}"/>
          </ac:spMkLst>
        </pc:spChg>
        <pc:spChg chg="mod">
          <ac:chgData name="Matteo Beshara" userId="b8b2c2c9-8c10-4b93-9dc8-e0608d8e27a3" providerId="ADAL" clId="{371F2380-9C6F-4A72-A06D-EC3E2A14E4ED}" dt="2025-06-19T10:17:13.550" v="3631" actId="20577"/>
          <ac:spMkLst>
            <pc:docMk/>
            <pc:sldMk cId="798787031" sldId="277"/>
            <ac:spMk id="3" creationId="{65F1DB87-FEBE-4EA5-31C2-50932DC47E9E}"/>
          </ac:spMkLst>
        </pc:spChg>
      </pc:sldChg>
      <pc:sldChg chg="modSp mod ord">
        <pc:chgData name="Matteo Beshara" userId="b8b2c2c9-8c10-4b93-9dc8-e0608d8e27a3" providerId="ADAL" clId="{371F2380-9C6F-4A72-A06D-EC3E2A14E4ED}" dt="2025-06-19T12:53:17.376" v="4227" actId="20577"/>
        <pc:sldMkLst>
          <pc:docMk/>
          <pc:sldMk cId="3704408489" sldId="278"/>
        </pc:sldMkLst>
        <pc:spChg chg="mod">
          <ac:chgData name="Matteo Beshara" userId="b8b2c2c9-8c10-4b93-9dc8-e0608d8e27a3" providerId="ADAL" clId="{371F2380-9C6F-4A72-A06D-EC3E2A14E4ED}" dt="2025-06-19T12:53:17.376" v="4227" actId="20577"/>
          <ac:spMkLst>
            <pc:docMk/>
            <pc:sldMk cId="3704408489" sldId="278"/>
            <ac:spMk id="2" creationId="{974E44B3-E0C0-CB11-0A27-54586A5444D5}"/>
          </ac:spMkLst>
        </pc:spChg>
        <pc:spChg chg="mod">
          <ac:chgData name="Matteo Beshara" userId="b8b2c2c9-8c10-4b93-9dc8-e0608d8e27a3" providerId="ADAL" clId="{371F2380-9C6F-4A72-A06D-EC3E2A14E4ED}" dt="2025-06-19T12:52:46.772" v="4217" actId="20577"/>
          <ac:spMkLst>
            <pc:docMk/>
            <pc:sldMk cId="3704408489" sldId="278"/>
            <ac:spMk id="3" creationId="{870B871E-8B7B-B691-40D7-D977FA17A65A}"/>
          </ac:spMkLst>
        </pc:spChg>
      </pc:sldChg>
      <pc:sldChg chg="modSp mod ord">
        <pc:chgData name="Matteo Beshara" userId="b8b2c2c9-8c10-4b93-9dc8-e0608d8e27a3" providerId="ADAL" clId="{371F2380-9C6F-4A72-A06D-EC3E2A14E4ED}" dt="2025-06-19T12:53:26.295" v="4229"/>
        <pc:sldMkLst>
          <pc:docMk/>
          <pc:sldMk cId="655908942" sldId="279"/>
        </pc:sldMkLst>
        <pc:spChg chg="mod">
          <ac:chgData name="Matteo Beshara" userId="b8b2c2c9-8c10-4b93-9dc8-e0608d8e27a3" providerId="ADAL" clId="{371F2380-9C6F-4A72-A06D-EC3E2A14E4ED}" dt="2025-06-19T12:53:26.295" v="4229"/>
          <ac:spMkLst>
            <pc:docMk/>
            <pc:sldMk cId="655908942" sldId="279"/>
            <ac:spMk id="2" creationId="{A03108E2-1275-C1BD-E14D-E07035CB9CF1}"/>
          </ac:spMkLst>
        </pc:spChg>
        <pc:spChg chg="mod">
          <ac:chgData name="Matteo Beshara" userId="b8b2c2c9-8c10-4b93-9dc8-e0608d8e27a3" providerId="ADAL" clId="{371F2380-9C6F-4A72-A06D-EC3E2A14E4ED}" dt="2025-06-18T21:04:46.134" v="1023" actId="790"/>
          <ac:spMkLst>
            <pc:docMk/>
            <pc:sldMk cId="655908942" sldId="279"/>
            <ac:spMk id="6" creationId="{089B4C34-07FE-841B-CB5B-D0E174936F1B}"/>
          </ac:spMkLst>
        </pc:spChg>
        <pc:picChg chg="mod modCrop">
          <ac:chgData name="Matteo Beshara" userId="b8b2c2c9-8c10-4b93-9dc8-e0608d8e27a3" providerId="ADAL" clId="{371F2380-9C6F-4A72-A06D-EC3E2A14E4ED}" dt="2025-06-18T22:22:56.666" v="3295" actId="732"/>
          <ac:picMkLst>
            <pc:docMk/>
            <pc:sldMk cId="655908942" sldId="279"/>
            <ac:picMk id="4" creationId="{947B947A-6D2A-D350-E41A-722F5C36DACE}"/>
          </ac:picMkLst>
        </pc:picChg>
        <pc:picChg chg="mod">
          <ac:chgData name="Matteo Beshara" userId="b8b2c2c9-8c10-4b93-9dc8-e0608d8e27a3" providerId="ADAL" clId="{371F2380-9C6F-4A72-A06D-EC3E2A14E4ED}" dt="2025-06-18T22:22:49.711" v="3294" actId="1076"/>
          <ac:picMkLst>
            <pc:docMk/>
            <pc:sldMk cId="655908942" sldId="279"/>
            <ac:picMk id="8" creationId="{73D2FC8E-73B6-180B-5980-C64C1B7278E5}"/>
          </ac:picMkLst>
        </pc:picChg>
      </pc:sldChg>
      <pc:sldChg chg="modSp mod">
        <pc:chgData name="Matteo Beshara" userId="b8b2c2c9-8c10-4b93-9dc8-e0608d8e27a3" providerId="ADAL" clId="{371F2380-9C6F-4A72-A06D-EC3E2A14E4ED}" dt="2025-06-19T12:12:19.754" v="3674" actId="20577"/>
        <pc:sldMkLst>
          <pc:docMk/>
          <pc:sldMk cId="92944961" sldId="280"/>
        </pc:sldMkLst>
        <pc:spChg chg="mod">
          <ac:chgData name="Matteo Beshara" userId="b8b2c2c9-8c10-4b93-9dc8-e0608d8e27a3" providerId="ADAL" clId="{371F2380-9C6F-4A72-A06D-EC3E2A14E4ED}" dt="2025-06-18T21:04:46.134" v="1023" actId="790"/>
          <ac:spMkLst>
            <pc:docMk/>
            <pc:sldMk cId="92944961" sldId="280"/>
            <ac:spMk id="2" creationId="{A453646B-2851-D828-5688-44BA9C1E2B4A}"/>
          </ac:spMkLst>
        </pc:spChg>
        <pc:spChg chg="mod">
          <ac:chgData name="Matteo Beshara" userId="b8b2c2c9-8c10-4b93-9dc8-e0608d8e27a3" providerId="ADAL" clId="{371F2380-9C6F-4A72-A06D-EC3E2A14E4ED}" dt="2025-06-19T12:12:19.754" v="3674" actId="20577"/>
          <ac:spMkLst>
            <pc:docMk/>
            <pc:sldMk cId="92944961" sldId="280"/>
            <ac:spMk id="3" creationId="{69DFA3CC-A630-BFE1-B461-84D2538DBCE9}"/>
          </ac:spMkLst>
        </pc:spChg>
      </pc:sldChg>
      <pc:sldChg chg="modSp mod">
        <pc:chgData name="Matteo Beshara" userId="b8b2c2c9-8c10-4b93-9dc8-e0608d8e27a3" providerId="ADAL" clId="{371F2380-9C6F-4A72-A06D-EC3E2A14E4ED}" dt="2025-06-19T12:12:54.295" v="3676" actId="179"/>
        <pc:sldMkLst>
          <pc:docMk/>
          <pc:sldMk cId="3157162429" sldId="281"/>
        </pc:sldMkLst>
        <pc:spChg chg="mod">
          <ac:chgData name="Matteo Beshara" userId="b8b2c2c9-8c10-4b93-9dc8-e0608d8e27a3" providerId="ADAL" clId="{371F2380-9C6F-4A72-A06D-EC3E2A14E4ED}" dt="2025-06-18T21:04:46.134" v="1023" actId="790"/>
          <ac:spMkLst>
            <pc:docMk/>
            <pc:sldMk cId="3157162429" sldId="281"/>
            <ac:spMk id="2" creationId="{A24EE99B-76D8-D7E4-E42B-338E983A45A4}"/>
          </ac:spMkLst>
        </pc:spChg>
        <pc:spChg chg="mod">
          <ac:chgData name="Matteo Beshara" userId="b8b2c2c9-8c10-4b93-9dc8-e0608d8e27a3" providerId="ADAL" clId="{371F2380-9C6F-4A72-A06D-EC3E2A14E4ED}" dt="2025-06-19T12:12:54.295" v="3676" actId="179"/>
          <ac:spMkLst>
            <pc:docMk/>
            <pc:sldMk cId="3157162429" sldId="281"/>
            <ac:spMk id="3" creationId="{FBED0D8A-AD2A-6159-798C-155AC5428569}"/>
          </ac:spMkLst>
        </pc:spChg>
      </pc:sldChg>
      <pc:sldChg chg="modSp mod">
        <pc:chgData name="Matteo Beshara" userId="b8b2c2c9-8c10-4b93-9dc8-e0608d8e27a3" providerId="ADAL" clId="{371F2380-9C6F-4A72-A06D-EC3E2A14E4ED}" dt="2025-06-19T13:12:30.205" v="4585" actId="20577"/>
        <pc:sldMkLst>
          <pc:docMk/>
          <pc:sldMk cId="3075924228" sldId="282"/>
        </pc:sldMkLst>
        <pc:spChg chg="mod">
          <ac:chgData name="Matteo Beshara" userId="b8b2c2c9-8c10-4b93-9dc8-e0608d8e27a3" providerId="ADAL" clId="{371F2380-9C6F-4A72-A06D-EC3E2A14E4ED}" dt="2025-06-19T12:53:32.678" v="4234" actId="20577"/>
          <ac:spMkLst>
            <pc:docMk/>
            <pc:sldMk cId="3075924228" sldId="282"/>
            <ac:spMk id="2" creationId="{1ADC3D27-A9CE-79A2-8E5E-0A9C45BF2811}"/>
          </ac:spMkLst>
        </pc:spChg>
        <pc:spChg chg="mod">
          <ac:chgData name="Matteo Beshara" userId="b8b2c2c9-8c10-4b93-9dc8-e0608d8e27a3" providerId="ADAL" clId="{371F2380-9C6F-4A72-A06D-EC3E2A14E4ED}" dt="2025-06-19T13:12:30.205" v="4585" actId="20577"/>
          <ac:spMkLst>
            <pc:docMk/>
            <pc:sldMk cId="3075924228" sldId="282"/>
            <ac:spMk id="4" creationId="{3A5BB705-3A40-78FF-D806-897A94EA5058}"/>
          </ac:spMkLst>
        </pc:spChg>
      </pc:sldChg>
      <pc:sldChg chg="addSp delSp modSp new mod modClrScheme chgLayout">
        <pc:chgData name="Matteo Beshara" userId="b8b2c2c9-8c10-4b93-9dc8-e0608d8e27a3" providerId="ADAL" clId="{371F2380-9C6F-4A72-A06D-EC3E2A14E4ED}" dt="2025-06-19T09:27:22.572" v="3622" actId="21"/>
        <pc:sldMkLst>
          <pc:docMk/>
          <pc:sldMk cId="3089064553" sldId="283"/>
        </pc:sldMkLst>
        <pc:spChg chg="del mod ord">
          <ac:chgData name="Matteo Beshara" userId="b8b2c2c9-8c10-4b93-9dc8-e0608d8e27a3" providerId="ADAL" clId="{371F2380-9C6F-4A72-A06D-EC3E2A14E4ED}" dt="2025-06-18T14:56:05.621" v="109" actId="700"/>
          <ac:spMkLst>
            <pc:docMk/>
            <pc:sldMk cId="3089064553" sldId="283"/>
            <ac:spMk id="2" creationId="{634AAADE-9ED1-78B1-EDAE-EB444A793074}"/>
          </ac:spMkLst>
        </pc:spChg>
        <pc:spChg chg="del mod ord">
          <ac:chgData name="Matteo Beshara" userId="b8b2c2c9-8c10-4b93-9dc8-e0608d8e27a3" providerId="ADAL" clId="{371F2380-9C6F-4A72-A06D-EC3E2A14E4ED}" dt="2025-06-18T14:56:05.621" v="109" actId="700"/>
          <ac:spMkLst>
            <pc:docMk/>
            <pc:sldMk cId="3089064553" sldId="283"/>
            <ac:spMk id="3" creationId="{BFB2F63F-02E1-463B-5C11-A0B2E3B70B2B}"/>
          </ac:spMkLst>
        </pc:spChg>
        <pc:spChg chg="add del mod ord">
          <ac:chgData name="Matteo Beshara" userId="b8b2c2c9-8c10-4b93-9dc8-e0608d8e27a3" providerId="ADAL" clId="{371F2380-9C6F-4A72-A06D-EC3E2A14E4ED}" dt="2025-06-18T14:56:08.526" v="111" actId="700"/>
          <ac:spMkLst>
            <pc:docMk/>
            <pc:sldMk cId="3089064553" sldId="283"/>
            <ac:spMk id="4" creationId="{6F60D00E-E760-344E-97F5-E335DB16F55B}"/>
          </ac:spMkLst>
        </pc:spChg>
        <pc:spChg chg="add del mod ord">
          <ac:chgData name="Matteo Beshara" userId="b8b2c2c9-8c10-4b93-9dc8-e0608d8e27a3" providerId="ADAL" clId="{371F2380-9C6F-4A72-A06D-EC3E2A14E4ED}" dt="2025-06-18T14:56:08.526" v="111" actId="700"/>
          <ac:spMkLst>
            <pc:docMk/>
            <pc:sldMk cId="3089064553" sldId="283"/>
            <ac:spMk id="5" creationId="{C7BE3038-F31F-A2A3-922B-E0EDDE8075D0}"/>
          </ac:spMkLst>
        </pc:spChg>
        <pc:spChg chg="add del mod ord">
          <ac:chgData name="Matteo Beshara" userId="b8b2c2c9-8c10-4b93-9dc8-e0608d8e27a3" providerId="ADAL" clId="{371F2380-9C6F-4A72-A06D-EC3E2A14E4ED}" dt="2025-06-18T14:56:12.816" v="113" actId="700"/>
          <ac:spMkLst>
            <pc:docMk/>
            <pc:sldMk cId="3089064553" sldId="283"/>
            <ac:spMk id="6" creationId="{A0EEECA3-E786-2A74-9E13-358CA6AB5FAC}"/>
          </ac:spMkLst>
        </pc:spChg>
        <pc:spChg chg="add del mod ord">
          <ac:chgData name="Matteo Beshara" userId="b8b2c2c9-8c10-4b93-9dc8-e0608d8e27a3" providerId="ADAL" clId="{371F2380-9C6F-4A72-A06D-EC3E2A14E4ED}" dt="2025-06-18T14:56:12.816" v="113" actId="700"/>
          <ac:spMkLst>
            <pc:docMk/>
            <pc:sldMk cId="3089064553" sldId="283"/>
            <ac:spMk id="7" creationId="{F98C52E8-E217-836E-EB99-B493DECB1F5C}"/>
          </ac:spMkLst>
        </pc:spChg>
        <pc:spChg chg="add mod ord">
          <ac:chgData name="Matteo Beshara" userId="b8b2c2c9-8c10-4b93-9dc8-e0608d8e27a3" providerId="ADAL" clId="{371F2380-9C6F-4A72-A06D-EC3E2A14E4ED}" dt="2025-06-18T21:04:46.134" v="1023" actId="790"/>
          <ac:spMkLst>
            <pc:docMk/>
            <pc:sldMk cId="3089064553" sldId="283"/>
            <ac:spMk id="8" creationId="{1E006D40-7EDB-3B25-442D-430FCFED18C7}"/>
          </ac:spMkLst>
        </pc:spChg>
        <pc:spChg chg="add mod ord">
          <ac:chgData name="Matteo Beshara" userId="b8b2c2c9-8c10-4b93-9dc8-e0608d8e27a3" providerId="ADAL" clId="{371F2380-9C6F-4A72-A06D-EC3E2A14E4ED}" dt="2025-06-19T09:27:22.572" v="3622" actId="21"/>
          <ac:spMkLst>
            <pc:docMk/>
            <pc:sldMk cId="3089064553" sldId="283"/>
            <ac:spMk id="9" creationId="{A80F19FB-278A-B73A-DE92-4A3290BB3CE5}"/>
          </ac:spMkLst>
        </pc:spChg>
      </pc:sldChg>
      <pc:sldChg chg="new del">
        <pc:chgData name="Matteo Beshara" userId="b8b2c2c9-8c10-4b93-9dc8-e0608d8e27a3" providerId="ADAL" clId="{371F2380-9C6F-4A72-A06D-EC3E2A14E4ED}" dt="2025-06-18T15:47:15.994" v="806" actId="47"/>
        <pc:sldMkLst>
          <pc:docMk/>
          <pc:sldMk cId="57543564" sldId="284"/>
        </pc:sldMkLst>
      </pc:sldChg>
      <pc:sldChg chg="addSp delSp modSp new mod ord">
        <pc:chgData name="Matteo Beshara" userId="b8b2c2c9-8c10-4b93-9dc8-e0608d8e27a3" providerId="ADAL" clId="{371F2380-9C6F-4A72-A06D-EC3E2A14E4ED}" dt="2025-06-19T10:17:51.404" v="3641" actId="1076"/>
        <pc:sldMkLst>
          <pc:docMk/>
          <pc:sldMk cId="3562212675" sldId="285"/>
        </pc:sldMkLst>
        <pc:spChg chg="mod">
          <ac:chgData name="Matteo Beshara" userId="b8b2c2c9-8c10-4b93-9dc8-e0608d8e27a3" providerId="ADAL" clId="{371F2380-9C6F-4A72-A06D-EC3E2A14E4ED}" dt="2025-06-19T07:52:57.240" v="3519" actId="20577"/>
          <ac:spMkLst>
            <pc:docMk/>
            <pc:sldMk cId="3562212675" sldId="285"/>
            <ac:spMk id="2" creationId="{E2754B05-9DAE-6F1F-1E2F-357A25CB5A6C}"/>
          </ac:spMkLst>
        </pc:spChg>
        <pc:spChg chg="mod">
          <ac:chgData name="Matteo Beshara" userId="b8b2c2c9-8c10-4b93-9dc8-e0608d8e27a3" providerId="ADAL" clId="{371F2380-9C6F-4A72-A06D-EC3E2A14E4ED}" dt="2025-06-19T10:17:48.268" v="3640" actId="27636"/>
          <ac:spMkLst>
            <pc:docMk/>
            <pc:sldMk cId="3562212675" sldId="285"/>
            <ac:spMk id="3" creationId="{D8FD7F44-BE46-C347-11CB-49A9777F8BAD}"/>
          </ac:spMkLst>
        </pc:spChg>
        <pc:spChg chg="add mod">
          <ac:chgData name="Matteo Beshara" userId="b8b2c2c9-8c10-4b93-9dc8-e0608d8e27a3" providerId="ADAL" clId="{371F2380-9C6F-4A72-A06D-EC3E2A14E4ED}" dt="2025-06-18T21:42:23.351" v="1400" actId="1076"/>
          <ac:spMkLst>
            <pc:docMk/>
            <pc:sldMk cId="3562212675" sldId="285"/>
            <ac:spMk id="8" creationId="{3C117D57-341B-2704-9366-420CB192E82E}"/>
          </ac:spMkLst>
        </pc:spChg>
        <pc:spChg chg="add mod">
          <ac:chgData name="Matteo Beshara" userId="b8b2c2c9-8c10-4b93-9dc8-e0608d8e27a3" providerId="ADAL" clId="{371F2380-9C6F-4A72-A06D-EC3E2A14E4ED}" dt="2025-06-18T21:43:20.517" v="1434" actId="164"/>
          <ac:spMkLst>
            <pc:docMk/>
            <pc:sldMk cId="3562212675" sldId="285"/>
            <ac:spMk id="9" creationId="{30C0FA1F-EC83-7843-2422-441FA52A8BCD}"/>
          </ac:spMkLst>
        </pc:spChg>
        <pc:spChg chg="add mod">
          <ac:chgData name="Matteo Beshara" userId="b8b2c2c9-8c10-4b93-9dc8-e0608d8e27a3" providerId="ADAL" clId="{371F2380-9C6F-4A72-A06D-EC3E2A14E4ED}" dt="2025-06-18T21:40:33.218" v="1347" actId="1076"/>
          <ac:spMkLst>
            <pc:docMk/>
            <pc:sldMk cId="3562212675" sldId="285"/>
            <ac:spMk id="10" creationId="{89F116BB-986D-D0BF-19B4-EEACE49A3B43}"/>
          </ac:spMkLst>
        </pc:spChg>
        <pc:spChg chg="add mod">
          <ac:chgData name="Matteo Beshara" userId="b8b2c2c9-8c10-4b93-9dc8-e0608d8e27a3" providerId="ADAL" clId="{371F2380-9C6F-4A72-A06D-EC3E2A14E4ED}" dt="2025-06-18T21:43:20.517" v="1434" actId="164"/>
          <ac:spMkLst>
            <pc:docMk/>
            <pc:sldMk cId="3562212675" sldId="285"/>
            <ac:spMk id="11" creationId="{33040095-0C8F-B780-3B30-9BB7617AE7F0}"/>
          </ac:spMkLst>
        </pc:spChg>
        <pc:spChg chg="add mod">
          <ac:chgData name="Matteo Beshara" userId="b8b2c2c9-8c10-4b93-9dc8-e0608d8e27a3" providerId="ADAL" clId="{371F2380-9C6F-4A72-A06D-EC3E2A14E4ED}" dt="2025-06-18T21:43:20.517" v="1434" actId="164"/>
          <ac:spMkLst>
            <pc:docMk/>
            <pc:sldMk cId="3562212675" sldId="285"/>
            <ac:spMk id="12" creationId="{C174FD0D-5709-2BFB-744D-1399E7633C3A}"/>
          </ac:spMkLst>
        </pc:spChg>
        <pc:spChg chg="add mod">
          <ac:chgData name="Matteo Beshara" userId="b8b2c2c9-8c10-4b93-9dc8-e0608d8e27a3" providerId="ADAL" clId="{371F2380-9C6F-4A72-A06D-EC3E2A14E4ED}" dt="2025-06-18T21:40:41.836" v="1350" actId="1076"/>
          <ac:spMkLst>
            <pc:docMk/>
            <pc:sldMk cId="3562212675" sldId="285"/>
            <ac:spMk id="13" creationId="{4DD38FBB-E223-F3D3-8C8E-867A8A5B97A0}"/>
          </ac:spMkLst>
        </pc:spChg>
        <pc:spChg chg="add mod">
          <ac:chgData name="Matteo Beshara" userId="b8b2c2c9-8c10-4b93-9dc8-e0608d8e27a3" providerId="ADAL" clId="{371F2380-9C6F-4A72-A06D-EC3E2A14E4ED}" dt="2025-06-18T21:40:16.890" v="1342" actId="1076"/>
          <ac:spMkLst>
            <pc:docMk/>
            <pc:sldMk cId="3562212675" sldId="285"/>
            <ac:spMk id="14" creationId="{20AC1344-F298-3989-69F5-156D942A285F}"/>
          </ac:spMkLst>
        </pc:spChg>
        <pc:spChg chg="add mod">
          <ac:chgData name="Matteo Beshara" userId="b8b2c2c9-8c10-4b93-9dc8-e0608d8e27a3" providerId="ADAL" clId="{371F2380-9C6F-4A72-A06D-EC3E2A14E4ED}" dt="2025-06-18T21:43:20.517" v="1434" actId="164"/>
          <ac:spMkLst>
            <pc:docMk/>
            <pc:sldMk cId="3562212675" sldId="285"/>
            <ac:spMk id="15" creationId="{22490650-A4B4-8EF8-74F5-64C8256544CD}"/>
          </ac:spMkLst>
        </pc:spChg>
        <pc:spChg chg="add mod">
          <ac:chgData name="Matteo Beshara" userId="b8b2c2c9-8c10-4b93-9dc8-e0608d8e27a3" providerId="ADAL" clId="{371F2380-9C6F-4A72-A06D-EC3E2A14E4ED}" dt="2025-06-18T21:43:20.517" v="1434" actId="164"/>
          <ac:spMkLst>
            <pc:docMk/>
            <pc:sldMk cId="3562212675" sldId="285"/>
            <ac:spMk id="16" creationId="{5BADC432-4236-F995-DE8E-B9874FECC831}"/>
          </ac:spMkLst>
        </pc:spChg>
        <pc:spChg chg="add mod">
          <ac:chgData name="Matteo Beshara" userId="b8b2c2c9-8c10-4b93-9dc8-e0608d8e27a3" providerId="ADAL" clId="{371F2380-9C6F-4A72-A06D-EC3E2A14E4ED}" dt="2025-06-18T21:43:20.517" v="1434" actId="164"/>
          <ac:spMkLst>
            <pc:docMk/>
            <pc:sldMk cId="3562212675" sldId="285"/>
            <ac:spMk id="17" creationId="{076AF571-947C-8660-9B94-030EF596E7D4}"/>
          </ac:spMkLst>
        </pc:spChg>
        <pc:spChg chg="add mod">
          <ac:chgData name="Matteo Beshara" userId="b8b2c2c9-8c10-4b93-9dc8-e0608d8e27a3" providerId="ADAL" clId="{371F2380-9C6F-4A72-A06D-EC3E2A14E4ED}" dt="2025-06-18T21:43:20.517" v="1434" actId="164"/>
          <ac:spMkLst>
            <pc:docMk/>
            <pc:sldMk cId="3562212675" sldId="285"/>
            <ac:spMk id="18" creationId="{66B687BE-EE2A-79F1-A44E-97E578D27FA0}"/>
          </ac:spMkLst>
        </pc:spChg>
        <pc:spChg chg="add mod">
          <ac:chgData name="Matteo Beshara" userId="b8b2c2c9-8c10-4b93-9dc8-e0608d8e27a3" providerId="ADAL" clId="{371F2380-9C6F-4A72-A06D-EC3E2A14E4ED}" dt="2025-06-18T21:41:45.797" v="1378"/>
          <ac:spMkLst>
            <pc:docMk/>
            <pc:sldMk cId="3562212675" sldId="285"/>
            <ac:spMk id="19" creationId="{29FEC7EB-F8E9-4884-5BB5-7F42D822233D}"/>
          </ac:spMkLst>
        </pc:spChg>
        <pc:spChg chg="add mod">
          <ac:chgData name="Matteo Beshara" userId="b8b2c2c9-8c10-4b93-9dc8-e0608d8e27a3" providerId="ADAL" clId="{371F2380-9C6F-4A72-A06D-EC3E2A14E4ED}" dt="2025-06-18T21:41:45.797" v="1378"/>
          <ac:spMkLst>
            <pc:docMk/>
            <pc:sldMk cId="3562212675" sldId="285"/>
            <ac:spMk id="20" creationId="{49A8D85C-8946-BB13-04E9-EF515005D44A}"/>
          </ac:spMkLst>
        </pc:spChg>
        <pc:spChg chg="add mod">
          <ac:chgData name="Matteo Beshara" userId="b8b2c2c9-8c10-4b93-9dc8-e0608d8e27a3" providerId="ADAL" clId="{371F2380-9C6F-4A72-A06D-EC3E2A14E4ED}" dt="2025-06-18T21:41:45.797" v="1378"/>
          <ac:spMkLst>
            <pc:docMk/>
            <pc:sldMk cId="3562212675" sldId="285"/>
            <ac:spMk id="21" creationId="{61320CF6-45CD-C730-0227-F1495B41299C}"/>
          </ac:spMkLst>
        </pc:spChg>
        <pc:spChg chg="add mod">
          <ac:chgData name="Matteo Beshara" userId="b8b2c2c9-8c10-4b93-9dc8-e0608d8e27a3" providerId="ADAL" clId="{371F2380-9C6F-4A72-A06D-EC3E2A14E4ED}" dt="2025-06-18T21:43:20.517" v="1434" actId="164"/>
          <ac:spMkLst>
            <pc:docMk/>
            <pc:sldMk cId="3562212675" sldId="285"/>
            <ac:spMk id="22" creationId="{767C63A2-EF69-2720-CDD4-0EF33AFF3965}"/>
          </ac:spMkLst>
        </pc:spChg>
        <pc:spChg chg="add mod">
          <ac:chgData name="Matteo Beshara" userId="b8b2c2c9-8c10-4b93-9dc8-e0608d8e27a3" providerId="ADAL" clId="{371F2380-9C6F-4A72-A06D-EC3E2A14E4ED}" dt="2025-06-18T21:43:20.517" v="1434" actId="164"/>
          <ac:spMkLst>
            <pc:docMk/>
            <pc:sldMk cId="3562212675" sldId="285"/>
            <ac:spMk id="23" creationId="{F83BB7F9-EF37-E153-08BB-EA30B66AA2A0}"/>
          </ac:spMkLst>
        </pc:spChg>
        <pc:spChg chg="add mod">
          <ac:chgData name="Matteo Beshara" userId="b8b2c2c9-8c10-4b93-9dc8-e0608d8e27a3" providerId="ADAL" clId="{371F2380-9C6F-4A72-A06D-EC3E2A14E4ED}" dt="2025-06-18T21:42:17.623" v="1399" actId="1076"/>
          <ac:spMkLst>
            <pc:docMk/>
            <pc:sldMk cId="3562212675" sldId="285"/>
            <ac:spMk id="24" creationId="{AD46247D-9527-0323-178E-EBC848B5740A}"/>
          </ac:spMkLst>
        </pc:spChg>
        <pc:spChg chg="add mod">
          <ac:chgData name="Matteo Beshara" userId="b8b2c2c9-8c10-4b93-9dc8-e0608d8e27a3" providerId="ADAL" clId="{371F2380-9C6F-4A72-A06D-EC3E2A14E4ED}" dt="2025-06-18T21:42:33.171" v="1405" actId="20577"/>
          <ac:spMkLst>
            <pc:docMk/>
            <pc:sldMk cId="3562212675" sldId="285"/>
            <ac:spMk id="25" creationId="{C7FA2F89-9721-EEB2-0B7A-F70DEEC8545D}"/>
          </ac:spMkLst>
        </pc:spChg>
        <pc:spChg chg="add mod">
          <ac:chgData name="Matteo Beshara" userId="b8b2c2c9-8c10-4b93-9dc8-e0608d8e27a3" providerId="ADAL" clId="{371F2380-9C6F-4A72-A06D-EC3E2A14E4ED}" dt="2025-06-18T21:43:20.517" v="1434" actId="164"/>
          <ac:spMkLst>
            <pc:docMk/>
            <pc:sldMk cId="3562212675" sldId="285"/>
            <ac:spMk id="26" creationId="{922D0DA5-0969-3D65-2ED0-E1A689A9665F}"/>
          </ac:spMkLst>
        </pc:spChg>
        <pc:grpChg chg="del mod">
          <ac:chgData name="Matteo Beshara" userId="b8b2c2c9-8c10-4b93-9dc8-e0608d8e27a3" providerId="ADAL" clId="{371F2380-9C6F-4A72-A06D-EC3E2A14E4ED}" dt="2025-06-19T07:53:21.764" v="3525" actId="478"/>
          <ac:grpSpMkLst>
            <pc:docMk/>
            <pc:sldMk cId="3562212675" sldId="285"/>
            <ac:grpSpMk id="27" creationId="{8C2355A5-74ED-9038-68BD-03E0D769B8AE}"/>
          </ac:grpSpMkLst>
        </pc:grpChg>
        <pc:picChg chg="add mod">
          <ac:chgData name="Matteo Beshara" userId="b8b2c2c9-8c10-4b93-9dc8-e0608d8e27a3" providerId="ADAL" clId="{371F2380-9C6F-4A72-A06D-EC3E2A14E4ED}" dt="2025-06-19T10:17:51.404" v="3641" actId="1076"/>
          <ac:picMkLst>
            <pc:docMk/>
            <pc:sldMk cId="3562212675" sldId="285"/>
            <ac:picMk id="28" creationId="{DA87C699-7BF8-3345-EF02-4DA2B5506866}"/>
          </ac:picMkLst>
        </pc:picChg>
        <pc:cxnChg chg="add">
          <ac:chgData name="Matteo Beshara" userId="b8b2c2c9-8c10-4b93-9dc8-e0608d8e27a3" providerId="ADAL" clId="{371F2380-9C6F-4A72-A06D-EC3E2A14E4ED}" dt="2025-06-18T21:39:27.214" v="1332" actId="11529"/>
          <ac:cxnSpMkLst>
            <pc:docMk/>
            <pc:sldMk cId="3562212675" sldId="285"/>
            <ac:cxnSpMk id="5" creationId="{EA2896DE-4006-5DD2-2ADA-38A512F9E12D}"/>
          </ac:cxnSpMkLst>
        </pc:cxnChg>
        <pc:cxnChg chg="add mod">
          <ac:chgData name="Matteo Beshara" userId="b8b2c2c9-8c10-4b93-9dc8-e0608d8e27a3" providerId="ADAL" clId="{371F2380-9C6F-4A72-A06D-EC3E2A14E4ED}" dt="2025-06-18T21:39:51.371" v="1334" actId="14100"/>
          <ac:cxnSpMkLst>
            <pc:docMk/>
            <pc:sldMk cId="3562212675" sldId="285"/>
            <ac:cxnSpMk id="6" creationId="{1EB18BD8-6775-CA0B-0A72-18326B171DD9}"/>
          </ac:cxnSpMkLst>
        </pc:cxnChg>
      </pc:sldChg>
      <pc:sldChg chg="addSp delSp modSp add mod ord">
        <pc:chgData name="Matteo Beshara" userId="b8b2c2c9-8c10-4b93-9dc8-e0608d8e27a3" providerId="ADAL" clId="{371F2380-9C6F-4A72-A06D-EC3E2A14E4ED}" dt="2025-06-19T10:18:53.182" v="3668" actId="20577"/>
        <pc:sldMkLst>
          <pc:docMk/>
          <pc:sldMk cId="1903626210" sldId="286"/>
        </pc:sldMkLst>
        <pc:spChg chg="mod">
          <ac:chgData name="Matteo Beshara" userId="b8b2c2c9-8c10-4b93-9dc8-e0608d8e27a3" providerId="ADAL" clId="{371F2380-9C6F-4A72-A06D-EC3E2A14E4ED}" dt="2025-06-18T21:43:56.082" v="1495" actId="20577"/>
          <ac:spMkLst>
            <pc:docMk/>
            <pc:sldMk cId="1903626210" sldId="286"/>
            <ac:spMk id="2" creationId="{A3A97BF3-43A8-0AC1-DF9F-553DF30F7919}"/>
          </ac:spMkLst>
        </pc:spChg>
        <pc:spChg chg="mod">
          <ac:chgData name="Matteo Beshara" userId="b8b2c2c9-8c10-4b93-9dc8-e0608d8e27a3" providerId="ADAL" clId="{371F2380-9C6F-4A72-A06D-EC3E2A14E4ED}" dt="2025-06-19T10:18:53.182" v="3668" actId="20577"/>
          <ac:spMkLst>
            <pc:docMk/>
            <pc:sldMk cId="1903626210" sldId="286"/>
            <ac:spMk id="3" creationId="{0DD99C01-D390-5890-3795-A72832441A91}"/>
          </ac:spMkLst>
        </pc:spChg>
        <pc:spChg chg="mod topLvl">
          <ac:chgData name="Matteo Beshara" userId="b8b2c2c9-8c10-4b93-9dc8-e0608d8e27a3" providerId="ADAL" clId="{371F2380-9C6F-4A72-A06D-EC3E2A14E4ED}" dt="2025-06-18T21:46:02.618" v="1756" actId="164"/>
          <ac:spMkLst>
            <pc:docMk/>
            <pc:sldMk cId="1903626210" sldId="286"/>
            <ac:spMk id="9" creationId="{41A0996B-AF35-891D-9C55-FA0761C7A237}"/>
          </ac:spMkLst>
        </pc:spChg>
        <pc:spChg chg="mod topLvl">
          <ac:chgData name="Matteo Beshara" userId="b8b2c2c9-8c10-4b93-9dc8-e0608d8e27a3" providerId="ADAL" clId="{371F2380-9C6F-4A72-A06D-EC3E2A14E4ED}" dt="2025-06-18T21:46:02.618" v="1756" actId="164"/>
          <ac:spMkLst>
            <pc:docMk/>
            <pc:sldMk cId="1903626210" sldId="286"/>
            <ac:spMk id="10" creationId="{4C24A15F-D1C5-1997-98F4-B888D7E24196}"/>
          </ac:spMkLst>
        </pc:spChg>
        <pc:spChg chg="mod topLvl">
          <ac:chgData name="Matteo Beshara" userId="b8b2c2c9-8c10-4b93-9dc8-e0608d8e27a3" providerId="ADAL" clId="{371F2380-9C6F-4A72-A06D-EC3E2A14E4ED}" dt="2025-06-18T21:46:02.618" v="1756" actId="164"/>
          <ac:spMkLst>
            <pc:docMk/>
            <pc:sldMk cId="1903626210" sldId="286"/>
            <ac:spMk id="11" creationId="{349A0B27-FE98-D055-CCB3-B2AD5C475B1F}"/>
          </ac:spMkLst>
        </pc:spChg>
        <pc:spChg chg="mod topLvl">
          <ac:chgData name="Matteo Beshara" userId="b8b2c2c9-8c10-4b93-9dc8-e0608d8e27a3" providerId="ADAL" clId="{371F2380-9C6F-4A72-A06D-EC3E2A14E4ED}" dt="2025-06-18T21:46:02.618" v="1756" actId="164"/>
          <ac:spMkLst>
            <pc:docMk/>
            <pc:sldMk cId="1903626210" sldId="286"/>
            <ac:spMk id="14" creationId="{B9272E8A-5113-FAF2-E8E5-32C3A4F25E17}"/>
          </ac:spMkLst>
        </pc:spChg>
        <pc:spChg chg="mod topLvl">
          <ac:chgData name="Matteo Beshara" userId="b8b2c2c9-8c10-4b93-9dc8-e0608d8e27a3" providerId="ADAL" clId="{371F2380-9C6F-4A72-A06D-EC3E2A14E4ED}" dt="2025-06-18T21:46:02.618" v="1756" actId="164"/>
          <ac:spMkLst>
            <pc:docMk/>
            <pc:sldMk cId="1903626210" sldId="286"/>
            <ac:spMk id="16" creationId="{B770F078-1C68-2FE4-0616-71059996E9D1}"/>
          </ac:spMkLst>
        </pc:spChg>
        <pc:spChg chg="mod topLvl">
          <ac:chgData name="Matteo Beshara" userId="b8b2c2c9-8c10-4b93-9dc8-e0608d8e27a3" providerId="ADAL" clId="{371F2380-9C6F-4A72-A06D-EC3E2A14E4ED}" dt="2025-06-18T21:46:02.618" v="1756" actId="164"/>
          <ac:spMkLst>
            <pc:docMk/>
            <pc:sldMk cId="1903626210" sldId="286"/>
            <ac:spMk id="17" creationId="{7B5CA169-4548-62BD-AB06-5CDA1A138A6D}"/>
          </ac:spMkLst>
        </pc:spChg>
        <pc:spChg chg="mod topLvl">
          <ac:chgData name="Matteo Beshara" userId="b8b2c2c9-8c10-4b93-9dc8-e0608d8e27a3" providerId="ADAL" clId="{371F2380-9C6F-4A72-A06D-EC3E2A14E4ED}" dt="2025-06-18T21:46:02.618" v="1756" actId="164"/>
          <ac:spMkLst>
            <pc:docMk/>
            <pc:sldMk cId="1903626210" sldId="286"/>
            <ac:spMk id="22" creationId="{E3A74A60-F0ED-C8D1-5855-BCCF3B9A3EE1}"/>
          </ac:spMkLst>
        </pc:spChg>
        <pc:spChg chg="mod topLvl">
          <ac:chgData name="Matteo Beshara" userId="b8b2c2c9-8c10-4b93-9dc8-e0608d8e27a3" providerId="ADAL" clId="{371F2380-9C6F-4A72-A06D-EC3E2A14E4ED}" dt="2025-06-18T21:46:02.618" v="1756" actId="164"/>
          <ac:spMkLst>
            <pc:docMk/>
            <pc:sldMk cId="1903626210" sldId="286"/>
            <ac:spMk id="23" creationId="{0C2E6540-693F-5DBC-D3FF-4EF91DCDFA43}"/>
          </ac:spMkLst>
        </pc:spChg>
        <pc:spChg chg="mod topLvl">
          <ac:chgData name="Matteo Beshara" userId="b8b2c2c9-8c10-4b93-9dc8-e0608d8e27a3" providerId="ADAL" clId="{371F2380-9C6F-4A72-A06D-EC3E2A14E4ED}" dt="2025-06-18T21:46:02.618" v="1756" actId="164"/>
          <ac:spMkLst>
            <pc:docMk/>
            <pc:sldMk cId="1903626210" sldId="286"/>
            <ac:spMk id="24" creationId="{ECA4DB24-6C96-A157-6859-0EED9DCF4EDC}"/>
          </ac:spMkLst>
        </pc:spChg>
        <pc:spChg chg="mod topLvl">
          <ac:chgData name="Matteo Beshara" userId="b8b2c2c9-8c10-4b93-9dc8-e0608d8e27a3" providerId="ADAL" clId="{371F2380-9C6F-4A72-A06D-EC3E2A14E4ED}" dt="2025-06-18T21:46:02.618" v="1756" actId="164"/>
          <ac:spMkLst>
            <pc:docMk/>
            <pc:sldMk cId="1903626210" sldId="286"/>
            <ac:spMk id="26" creationId="{C03116C6-C04E-83AD-A25C-B2515CD9966D}"/>
          </ac:spMkLst>
        </pc:spChg>
        <pc:grpChg chg="mod">
          <ac:chgData name="Matteo Beshara" userId="b8b2c2c9-8c10-4b93-9dc8-e0608d8e27a3" providerId="ADAL" clId="{371F2380-9C6F-4A72-A06D-EC3E2A14E4ED}" dt="2025-06-18T21:45:10.185" v="1719" actId="1076"/>
          <ac:grpSpMkLst>
            <pc:docMk/>
            <pc:sldMk cId="1903626210" sldId="286"/>
            <ac:grpSpMk id="27" creationId="{14B0012E-6ECF-33A4-ED06-BEC7BDC19C2F}"/>
          </ac:grpSpMkLst>
        </pc:grpChg>
        <pc:cxnChg chg="mod">
          <ac:chgData name="Matteo Beshara" userId="b8b2c2c9-8c10-4b93-9dc8-e0608d8e27a3" providerId="ADAL" clId="{371F2380-9C6F-4A72-A06D-EC3E2A14E4ED}" dt="2025-06-18T21:45:23.044" v="1721" actId="14100"/>
          <ac:cxnSpMkLst>
            <pc:docMk/>
            <pc:sldMk cId="1903626210" sldId="286"/>
            <ac:cxnSpMk id="5" creationId="{CB6B17AA-3696-DFEC-DFA1-DF5C6D133BF4}"/>
          </ac:cxnSpMkLst>
        </pc:cxnChg>
        <pc:cxnChg chg="mod">
          <ac:chgData name="Matteo Beshara" userId="b8b2c2c9-8c10-4b93-9dc8-e0608d8e27a3" providerId="ADAL" clId="{371F2380-9C6F-4A72-A06D-EC3E2A14E4ED}" dt="2025-06-18T21:45:16.999" v="1720" actId="14100"/>
          <ac:cxnSpMkLst>
            <pc:docMk/>
            <pc:sldMk cId="1903626210" sldId="286"/>
            <ac:cxnSpMk id="6" creationId="{E6CCD0DE-97B8-A3C9-0319-C8922AD4270E}"/>
          </ac:cxnSpMkLst>
        </pc:cxnChg>
      </pc:sldChg>
      <pc:sldChg chg="modSp add mod">
        <pc:chgData name="Matteo Beshara" userId="b8b2c2c9-8c10-4b93-9dc8-e0608d8e27a3" providerId="ADAL" clId="{371F2380-9C6F-4A72-A06D-EC3E2A14E4ED}" dt="2025-06-19T12:15:03.304" v="3806" actId="20577"/>
        <pc:sldMkLst>
          <pc:docMk/>
          <pc:sldMk cId="2463294213" sldId="287"/>
        </pc:sldMkLst>
        <pc:spChg chg="mod">
          <ac:chgData name="Matteo Beshara" userId="b8b2c2c9-8c10-4b93-9dc8-e0608d8e27a3" providerId="ADAL" clId="{371F2380-9C6F-4A72-A06D-EC3E2A14E4ED}" dt="2025-06-18T21:49:25.160" v="1971" actId="20577"/>
          <ac:spMkLst>
            <pc:docMk/>
            <pc:sldMk cId="2463294213" sldId="287"/>
            <ac:spMk id="2" creationId="{6EF57420-E50A-E1D1-43F0-3CEC21FD7C5F}"/>
          </ac:spMkLst>
        </pc:spChg>
        <pc:spChg chg="mod">
          <ac:chgData name="Matteo Beshara" userId="b8b2c2c9-8c10-4b93-9dc8-e0608d8e27a3" providerId="ADAL" clId="{371F2380-9C6F-4A72-A06D-EC3E2A14E4ED}" dt="2025-06-19T12:15:03.304" v="3806" actId="20577"/>
          <ac:spMkLst>
            <pc:docMk/>
            <pc:sldMk cId="2463294213" sldId="287"/>
            <ac:spMk id="3" creationId="{CE13F445-73DC-D5DF-8A53-E961E8F45590}"/>
          </ac:spMkLst>
        </pc:spChg>
      </pc:sldChg>
      <pc:sldChg chg="add del">
        <pc:chgData name="Matteo Beshara" userId="b8b2c2c9-8c10-4b93-9dc8-e0608d8e27a3" providerId="ADAL" clId="{371F2380-9C6F-4A72-A06D-EC3E2A14E4ED}" dt="2025-06-18T21:52:05.176" v="2317" actId="47"/>
        <pc:sldMkLst>
          <pc:docMk/>
          <pc:sldMk cId="2364263193" sldId="288"/>
        </pc:sldMkLst>
      </pc:sldChg>
      <pc:sldChg chg="addSp modSp add mod">
        <pc:chgData name="Matteo Beshara" userId="b8b2c2c9-8c10-4b93-9dc8-e0608d8e27a3" providerId="ADAL" clId="{371F2380-9C6F-4A72-A06D-EC3E2A14E4ED}" dt="2025-06-19T12:17:06.586" v="3923" actId="6549"/>
        <pc:sldMkLst>
          <pc:docMk/>
          <pc:sldMk cId="3372246273" sldId="288"/>
        </pc:sldMkLst>
        <pc:spChg chg="mod">
          <ac:chgData name="Matteo Beshara" userId="b8b2c2c9-8c10-4b93-9dc8-e0608d8e27a3" providerId="ADAL" clId="{371F2380-9C6F-4A72-A06D-EC3E2A14E4ED}" dt="2025-06-19T12:15:55.624" v="3808"/>
          <ac:spMkLst>
            <pc:docMk/>
            <pc:sldMk cId="3372246273" sldId="288"/>
            <ac:spMk id="3" creationId="{74E0C9C5-50A7-84F3-F949-320A59168229}"/>
          </ac:spMkLst>
        </pc:spChg>
        <pc:spChg chg="add mod">
          <ac:chgData name="Matteo Beshara" userId="b8b2c2c9-8c10-4b93-9dc8-e0608d8e27a3" providerId="ADAL" clId="{371F2380-9C6F-4A72-A06D-EC3E2A14E4ED}" dt="2025-06-19T12:17:06.586" v="3923" actId="6549"/>
          <ac:spMkLst>
            <pc:docMk/>
            <pc:sldMk cId="3372246273" sldId="288"/>
            <ac:spMk id="4" creationId="{D89D7322-3819-29D8-52DC-06678050508A}"/>
          </ac:spMkLst>
        </pc:spChg>
      </pc:sldChg>
      <pc:sldChg chg="addSp delSp modSp add mod">
        <pc:chgData name="Matteo Beshara" userId="b8b2c2c9-8c10-4b93-9dc8-e0608d8e27a3" providerId="ADAL" clId="{371F2380-9C6F-4A72-A06D-EC3E2A14E4ED}" dt="2025-06-19T13:15:51.798" v="4586" actId="14826"/>
        <pc:sldMkLst>
          <pc:docMk/>
          <pc:sldMk cId="1046172122" sldId="289"/>
        </pc:sldMkLst>
        <pc:spChg chg="mod">
          <ac:chgData name="Matteo Beshara" userId="b8b2c2c9-8c10-4b93-9dc8-e0608d8e27a3" providerId="ADAL" clId="{371F2380-9C6F-4A72-A06D-EC3E2A14E4ED}" dt="2025-06-18T22:16:41.232" v="2877" actId="122"/>
          <ac:spMkLst>
            <pc:docMk/>
            <pc:sldMk cId="1046172122" sldId="289"/>
            <ac:spMk id="2" creationId="{8F896CB0-6FD2-B249-0191-A423C6C20F8D}"/>
          </ac:spMkLst>
        </pc:spChg>
        <pc:spChg chg="del">
          <ac:chgData name="Matteo Beshara" userId="b8b2c2c9-8c10-4b93-9dc8-e0608d8e27a3" providerId="ADAL" clId="{371F2380-9C6F-4A72-A06D-EC3E2A14E4ED}" dt="2025-06-18T22:01:20.900" v="2856" actId="478"/>
          <ac:spMkLst>
            <pc:docMk/>
            <pc:sldMk cId="1046172122" sldId="289"/>
            <ac:spMk id="3" creationId="{0A5D5940-8970-4E0D-31DC-55BDD0345421}"/>
          </ac:spMkLst>
        </pc:spChg>
        <pc:spChg chg="del">
          <ac:chgData name="Matteo Beshara" userId="b8b2c2c9-8c10-4b93-9dc8-e0608d8e27a3" providerId="ADAL" clId="{371F2380-9C6F-4A72-A06D-EC3E2A14E4ED}" dt="2025-06-18T22:01:29.827" v="2858" actId="478"/>
          <ac:spMkLst>
            <pc:docMk/>
            <pc:sldMk cId="1046172122" sldId="289"/>
            <ac:spMk id="4" creationId="{7691F0B4-90A0-5F3E-C016-4B4D9BAB9E95}"/>
          </ac:spMkLst>
        </pc:spChg>
        <pc:spChg chg="add del mod">
          <ac:chgData name="Matteo Beshara" userId="b8b2c2c9-8c10-4b93-9dc8-e0608d8e27a3" providerId="ADAL" clId="{371F2380-9C6F-4A72-A06D-EC3E2A14E4ED}" dt="2025-06-18T22:01:28.080" v="2857" actId="478"/>
          <ac:spMkLst>
            <pc:docMk/>
            <pc:sldMk cId="1046172122" sldId="289"/>
            <ac:spMk id="6" creationId="{67851B6E-603E-E66E-2F78-E6DFBA0F8D25}"/>
          </ac:spMkLst>
        </pc:spChg>
        <pc:spChg chg="add del">
          <ac:chgData name="Matteo Beshara" userId="b8b2c2c9-8c10-4b93-9dc8-e0608d8e27a3" providerId="ADAL" clId="{371F2380-9C6F-4A72-A06D-EC3E2A14E4ED}" dt="2025-06-18T22:09:27.358" v="2860" actId="22"/>
          <ac:spMkLst>
            <pc:docMk/>
            <pc:sldMk cId="1046172122" sldId="289"/>
            <ac:spMk id="8" creationId="{61E16E21-F0BF-5735-BAFE-22C8667BC8B7}"/>
          </ac:spMkLst>
        </pc:spChg>
        <pc:picChg chg="add mod">
          <ac:chgData name="Matteo Beshara" userId="b8b2c2c9-8c10-4b93-9dc8-e0608d8e27a3" providerId="ADAL" clId="{371F2380-9C6F-4A72-A06D-EC3E2A14E4ED}" dt="2025-06-19T13:15:51.798" v="4586" actId="14826"/>
          <ac:picMkLst>
            <pc:docMk/>
            <pc:sldMk cId="1046172122" sldId="289"/>
            <ac:picMk id="10" creationId="{EBA031B5-3809-A579-56F1-1177A1409D74}"/>
          </ac:picMkLst>
        </pc:picChg>
      </pc:sldChg>
      <pc:sldChg chg="addSp delSp modSp add mod">
        <pc:chgData name="Matteo Beshara" userId="b8b2c2c9-8c10-4b93-9dc8-e0608d8e27a3" providerId="ADAL" clId="{371F2380-9C6F-4A72-A06D-EC3E2A14E4ED}" dt="2025-06-19T13:16:06.108" v="4588"/>
        <pc:sldMkLst>
          <pc:docMk/>
          <pc:sldMk cId="1627972141" sldId="290"/>
        </pc:sldMkLst>
        <pc:spChg chg="mod">
          <ac:chgData name="Matteo Beshara" userId="b8b2c2c9-8c10-4b93-9dc8-e0608d8e27a3" providerId="ADAL" clId="{371F2380-9C6F-4A72-A06D-EC3E2A14E4ED}" dt="2025-06-18T22:17:04.478" v="2898" actId="20577"/>
          <ac:spMkLst>
            <pc:docMk/>
            <pc:sldMk cId="1627972141" sldId="290"/>
            <ac:spMk id="2" creationId="{6BC3B065-BF56-CFB9-DA06-0AD8D8785B35}"/>
          </ac:spMkLst>
        </pc:spChg>
        <pc:spChg chg="add mod">
          <ac:chgData name="Matteo Beshara" userId="b8b2c2c9-8c10-4b93-9dc8-e0608d8e27a3" providerId="ADAL" clId="{371F2380-9C6F-4A72-A06D-EC3E2A14E4ED}" dt="2025-06-18T22:17:39.049" v="2905" actId="1038"/>
          <ac:spMkLst>
            <pc:docMk/>
            <pc:sldMk cId="1627972141" sldId="290"/>
            <ac:spMk id="3" creationId="{67D9CBD0-6468-9BF7-A927-19BA25F83C73}"/>
          </ac:spMkLst>
        </pc:spChg>
        <pc:spChg chg="add mod">
          <ac:chgData name="Matteo Beshara" userId="b8b2c2c9-8c10-4b93-9dc8-e0608d8e27a3" providerId="ADAL" clId="{371F2380-9C6F-4A72-A06D-EC3E2A14E4ED}" dt="2025-06-18T22:20:15.797" v="3170" actId="1076"/>
          <ac:spMkLst>
            <pc:docMk/>
            <pc:sldMk cId="1627972141" sldId="290"/>
            <ac:spMk id="4" creationId="{9F55B155-CEB1-01BF-418A-6D51436AF5D5}"/>
          </ac:spMkLst>
        </pc:spChg>
        <pc:picChg chg="add mod">
          <ac:chgData name="Matteo Beshara" userId="b8b2c2c9-8c10-4b93-9dc8-e0608d8e27a3" providerId="ADAL" clId="{371F2380-9C6F-4A72-A06D-EC3E2A14E4ED}" dt="2025-06-19T13:16:06.108" v="4588"/>
          <ac:picMkLst>
            <pc:docMk/>
            <pc:sldMk cId="1627972141" sldId="290"/>
            <ac:picMk id="5" creationId="{3A9D1A69-557F-675F-F219-5AC71DD5FAC8}"/>
          </ac:picMkLst>
        </pc:picChg>
        <pc:picChg chg="del">
          <ac:chgData name="Matteo Beshara" userId="b8b2c2c9-8c10-4b93-9dc8-e0608d8e27a3" providerId="ADAL" clId="{371F2380-9C6F-4A72-A06D-EC3E2A14E4ED}" dt="2025-06-19T13:16:05.568" v="4587" actId="478"/>
          <ac:picMkLst>
            <pc:docMk/>
            <pc:sldMk cId="1627972141" sldId="290"/>
            <ac:picMk id="10" creationId="{95258F89-7B59-073A-0D4F-43E3E0933566}"/>
          </ac:picMkLst>
        </pc:picChg>
      </pc:sldChg>
      <pc:sldChg chg="addSp delSp modSp add mod">
        <pc:chgData name="Matteo Beshara" userId="b8b2c2c9-8c10-4b93-9dc8-e0608d8e27a3" providerId="ADAL" clId="{371F2380-9C6F-4A72-A06D-EC3E2A14E4ED}" dt="2025-06-19T13:16:32.089" v="4611" actId="1035"/>
        <pc:sldMkLst>
          <pc:docMk/>
          <pc:sldMk cId="538943088" sldId="291"/>
        </pc:sldMkLst>
        <pc:spChg chg="mod">
          <ac:chgData name="Matteo Beshara" userId="b8b2c2c9-8c10-4b93-9dc8-e0608d8e27a3" providerId="ADAL" clId="{371F2380-9C6F-4A72-A06D-EC3E2A14E4ED}" dt="2025-06-18T22:18:18.389" v="2991" actId="20577"/>
          <ac:spMkLst>
            <pc:docMk/>
            <pc:sldMk cId="538943088" sldId="291"/>
            <ac:spMk id="2" creationId="{13E0A4A5-843E-6195-D4E7-62514A825402}"/>
          </ac:spMkLst>
        </pc:spChg>
        <pc:spChg chg="mod ord">
          <ac:chgData name="Matteo Beshara" userId="b8b2c2c9-8c10-4b93-9dc8-e0608d8e27a3" providerId="ADAL" clId="{371F2380-9C6F-4A72-A06D-EC3E2A14E4ED}" dt="2025-06-19T13:16:32.089" v="4611" actId="1035"/>
          <ac:spMkLst>
            <pc:docMk/>
            <pc:sldMk cId="538943088" sldId="291"/>
            <ac:spMk id="3" creationId="{3CF63A82-3E0B-7AA5-B766-4D9F1A9C5C7B}"/>
          </ac:spMkLst>
        </pc:spChg>
        <pc:spChg chg="add mod">
          <ac:chgData name="Matteo Beshara" userId="b8b2c2c9-8c10-4b93-9dc8-e0608d8e27a3" providerId="ADAL" clId="{371F2380-9C6F-4A72-A06D-EC3E2A14E4ED}" dt="2025-06-19T12:18:50.006" v="3955" actId="20577"/>
          <ac:spMkLst>
            <pc:docMk/>
            <pc:sldMk cId="538943088" sldId="291"/>
            <ac:spMk id="4" creationId="{EFD148B6-C142-219D-1A22-1C35B2D9AAC7}"/>
          </ac:spMkLst>
        </pc:spChg>
        <pc:picChg chg="add mod">
          <ac:chgData name="Matteo Beshara" userId="b8b2c2c9-8c10-4b93-9dc8-e0608d8e27a3" providerId="ADAL" clId="{371F2380-9C6F-4A72-A06D-EC3E2A14E4ED}" dt="2025-06-19T13:16:10.128" v="4590"/>
          <ac:picMkLst>
            <pc:docMk/>
            <pc:sldMk cId="538943088" sldId="291"/>
            <ac:picMk id="5" creationId="{BD497748-D57F-2AA0-A44F-163D60E9A9A7}"/>
          </ac:picMkLst>
        </pc:picChg>
        <pc:picChg chg="del mod">
          <ac:chgData name="Matteo Beshara" userId="b8b2c2c9-8c10-4b93-9dc8-e0608d8e27a3" providerId="ADAL" clId="{371F2380-9C6F-4A72-A06D-EC3E2A14E4ED}" dt="2025-06-19T13:16:09.931" v="4589" actId="478"/>
          <ac:picMkLst>
            <pc:docMk/>
            <pc:sldMk cId="538943088" sldId="291"/>
            <ac:picMk id="10" creationId="{F2A5604A-C940-2418-DB64-835B4D24728C}"/>
          </ac:picMkLst>
        </pc:picChg>
      </pc:sldChg>
      <pc:sldChg chg="addSp delSp modSp add mod">
        <pc:chgData name="Matteo Beshara" userId="b8b2c2c9-8c10-4b93-9dc8-e0608d8e27a3" providerId="ADAL" clId="{371F2380-9C6F-4A72-A06D-EC3E2A14E4ED}" dt="2025-06-19T12:47:20.812" v="4129" actId="1076"/>
        <pc:sldMkLst>
          <pc:docMk/>
          <pc:sldMk cId="3738698366" sldId="292"/>
        </pc:sldMkLst>
        <pc:spChg chg="del mod">
          <ac:chgData name="Matteo Beshara" userId="b8b2c2c9-8c10-4b93-9dc8-e0608d8e27a3" providerId="ADAL" clId="{371F2380-9C6F-4A72-A06D-EC3E2A14E4ED}" dt="2025-06-19T12:42:36.057" v="4120"/>
          <ac:spMkLst>
            <pc:docMk/>
            <pc:sldMk cId="3738698366" sldId="292"/>
            <ac:spMk id="2" creationId="{2D73A9B1-F4F3-0B43-AA22-48D4A6A63786}"/>
          </ac:spMkLst>
        </pc:spChg>
        <pc:spChg chg="add mod">
          <ac:chgData name="Matteo Beshara" userId="b8b2c2c9-8c10-4b93-9dc8-e0608d8e27a3" providerId="ADAL" clId="{371F2380-9C6F-4A72-A06D-EC3E2A14E4ED}" dt="2025-06-19T12:42:36.057" v="4120"/>
          <ac:spMkLst>
            <pc:docMk/>
            <pc:sldMk cId="3738698366" sldId="292"/>
            <ac:spMk id="8" creationId="{01390DEC-B0CF-67BC-364C-A43CB3FFAC48}"/>
          </ac:spMkLst>
        </pc:spChg>
        <pc:picChg chg="add del mod">
          <ac:chgData name="Matteo Beshara" userId="b8b2c2c9-8c10-4b93-9dc8-e0608d8e27a3" providerId="ADAL" clId="{371F2380-9C6F-4A72-A06D-EC3E2A14E4ED}" dt="2025-06-19T12:46:59.999" v="4121" actId="478"/>
          <ac:picMkLst>
            <pc:docMk/>
            <pc:sldMk cId="3738698366" sldId="292"/>
            <ac:picMk id="4" creationId="{16AF276D-FC00-8036-2694-53735CED56E4}"/>
          </ac:picMkLst>
        </pc:picChg>
        <pc:picChg chg="del">
          <ac:chgData name="Matteo Beshara" userId="b8b2c2c9-8c10-4b93-9dc8-e0608d8e27a3" providerId="ADAL" clId="{371F2380-9C6F-4A72-A06D-EC3E2A14E4ED}" dt="2025-06-18T22:29:46.061" v="3310" actId="478"/>
          <ac:picMkLst>
            <pc:docMk/>
            <pc:sldMk cId="3738698366" sldId="292"/>
            <ac:picMk id="5" creationId="{8F466165-B645-69F1-EC3A-D6B4096F2EE5}"/>
          </ac:picMkLst>
        </pc:picChg>
        <pc:picChg chg="add del mod">
          <ac:chgData name="Matteo Beshara" userId="b8b2c2c9-8c10-4b93-9dc8-e0608d8e27a3" providerId="ADAL" clId="{371F2380-9C6F-4A72-A06D-EC3E2A14E4ED}" dt="2025-06-18T22:30:01.833" v="3317" actId="478"/>
          <ac:picMkLst>
            <pc:docMk/>
            <pc:sldMk cId="3738698366" sldId="292"/>
            <ac:picMk id="7" creationId="{4B423761-84A0-37BB-D68E-466F31B9A5DB}"/>
          </ac:picMkLst>
        </pc:picChg>
        <pc:picChg chg="add mod">
          <ac:chgData name="Matteo Beshara" userId="b8b2c2c9-8c10-4b93-9dc8-e0608d8e27a3" providerId="ADAL" clId="{371F2380-9C6F-4A72-A06D-EC3E2A14E4ED}" dt="2025-06-19T12:47:20.812" v="4129" actId="1076"/>
          <ac:picMkLst>
            <pc:docMk/>
            <pc:sldMk cId="3738698366" sldId="292"/>
            <ac:picMk id="10" creationId="{8947D6DE-9A9D-1C23-2BFB-983AE26FC874}"/>
          </ac:picMkLst>
        </pc:picChg>
      </pc:sldChg>
      <pc:sldChg chg="addSp delSp modSp add mod ord">
        <pc:chgData name="Matteo Beshara" userId="b8b2c2c9-8c10-4b93-9dc8-e0608d8e27a3" providerId="ADAL" clId="{371F2380-9C6F-4A72-A06D-EC3E2A14E4ED}" dt="2025-06-19T10:15:42.732" v="3628"/>
        <pc:sldMkLst>
          <pc:docMk/>
          <pc:sldMk cId="2689319748" sldId="293"/>
        </pc:sldMkLst>
        <pc:spChg chg="mod">
          <ac:chgData name="Matteo Beshara" userId="b8b2c2c9-8c10-4b93-9dc8-e0608d8e27a3" providerId="ADAL" clId="{371F2380-9C6F-4A72-A06D-EC3E2A14E4ED}" dt="2025-06-18T22:31:58.875" v="3352" actId="20577"/>
          <ac:spMkLst>
            <pc:docMk/>
            <pc:sldMk cId="2689319748" sldId="293"/>
            <ac:spMk id="2" creationId="{EAED78C8-36F1-3AD3-4F48-C4FF6840A894}"/>
          </ac:spMkLst>
        </pc:spChg>
        <pc:spChg chg="mod">
          <ac:chgData name="Matteo Beshara" userId="b8b2c2c9-8c10-4b93-9dc8-e0608d8e27a3" providerId="ADAL" clId="{371F2380-9C6F-4A72-A06D-EC3E2A14E4ED}" dt="2025-06-19T08:25:16.755" v="3621" actId="14100"/>
          <ac:spMkLst>
            <pc:docMk/>
            <pc:sldMk cId="2689319748" sldId="293"/>
            <ac:spMk id="3" creationId="{8AAE0815-9847-5DAB-0939-9AADFFA06957}"/>
          </ac:spMkLst>
        </pc:spChg>
        <pc:grpChg chg="del">
          <ac:chgData name="Matteo Beshara" userId="b8b2c2c9-8c10-4b93-9dc8-e0608d8e27a3" providerId="ADAL" clId="{371F2380-9C6F-4A72-A06D-EC3E2A14E4ED}" dt="2025-06-18T22:32:43.946" v="3486" actId="478"/>
          <ac:grpSpMkLst>
            <pc:docMk/>
            <pc:sldMk cId="2689319748" sldId="293"/>
            <ac:grpSpMk id="19" creationId="{F8D6BB05-E522-872C-81EE-2C1DCACDD90C}"/>
          </ac:grpSpMkLst>
        </pc:grpChg>
        <pc:picChg chg="add mod">
          <ac:chgData name="Matteo Beshara" userId="b8b2c2c9-8c10-4b93-9dc8-e0608d8e27a3" providerId="ADAL" clId="{371F2380-9C6F-4A72-A06D-EC3E2A14E4ED}" dt="2025-06-19T08:25:09.647" v="3619" actId="1076"/>
          <ac:picMkLst>
            <pc:docMk/>
            <pc:sldMk cId="2689319748" sldId="293"/>
            <ac:picMk id="4" creationId="{6EF164FE-C8F8-ED91-59F6-CD6C1304790C}"/>
          </ac:picMkLst>
        </pc:picChg>
      </pc:sldChg>
      <pc:sldChg chg="add ord">
        <pc:chgData name="Matteo Beshara" userId="b8b2c2c9-8c10-4b93-9dc8-e0608d8e27a3" providerId="ADAL" clId="{371F2380-9C6F-4A72-A06D-EC3E2A14E4ED}" dt="2025-06-19T10:15:42.732" v="3628"/>
        <pc:sldMkLst>
          <pc:docMk/>
          <pc:sldMk cId="1893684855" sldId="294"/>
        </pc:sldMkLst>
      </pc:sldChg>
      <pc:sldChg chg="delSp modSp add mod ord">
        <pc:chgData name="Matteo Beshara" userId="b8b2c2c9-8c10-4b93-9dc8-e0608d8e27a3" providerId="ADAL" clId="{371F2380-9C6F-4A72-A06D-EC3E2A14E4ED}" dt="2025-06-19T10:17:33.838" v="3636" actId="27636"/>
        <pc:sldMkLst>
          <pc:docMk/>
          <pc:sldMk cId="214758759" sldId="295"/>
        </pc:sldMkLst>
        <pc:spChg chg="mod">
          <ac:chgData name="Matteo Beshara" userId="b8b2c2c9-8c10-4b93-9dc8-e0608d8e27a3" providerId="ADAL" clId="{371F2380-9C6F-4A72-A06D-EC3E2A14E4ED}" dt="2025-06-19T07:54:27.002" v="3558" actId="20577"/>
          <ac:spMkLst>
            <pc:docMk/>
            <pc:sldMk cId="214758759" sldId="295"/>
            <ac:spMk id="2" creationId="{9CBB1C79-59FD-CCC1-F820-12480FEBC84D}"/>
          </ac:spMkLst>
        </pc:spChg>
        <pc:spChg chg="mod">
          <ac:chgData name="Matteo Beshara" userId="b8b2c2c9-8c10-4b93-9dc8-e0608d8e27a3" providerId="ADAL" clId="{371F2380-9C6F-4A72-A06D-EC3E2A14E4ED}" dt="2025-06-19T10:17:33.838" v="3636" actId="27636"/>
          <ac:spMkLst>
            <pc:docMk/>
            <pc:sldMk cId="214758759" sldId="295"/>
            <ac:spMk id="3" creationId="{D88BE1D5-15B2-17CD-1972-FA148E489316}"/>
          </ac:spMkLst>
        </pc:spChg>
        <pc:grpChg chg="del">
          <ac:chgData name="Matteo Beshara" userId="b8b2c2c9-8c10-4b93-9dc8-e0608d8e27a3" providerId="ADAL" clId="{371F2380-9C6F-4A72-A06D-EC3E2A14E4ED}" dt="2025-06-19T07:55:23.262" v="3575" actId="478"/>
          <ac:grpSpMkLst>
            <pc:docMk/>
            <pc:sldMk cId="214758759" sldId="295"/>
            <ac:grpSpMk id="27" creationId="{E219852D-2B69-6083-4D6A-818A6733D278}"/>
          </ac:grpSpMkLst>
        </pc:gr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9764D2-8EA5-AB0A-FEEF-70BF74C167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4D3B19A2-64D0-48EA-48F4-6A121BF4DF5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177E36-F0F1-40FE-805C-566E964594F5}" type="datetimeFigureOut">
              <a:rPr lang="en-GB" smtClean="0"/>
              <a:t>19/06/2025</a:t>
            </a:fld>
            <a:endParaRPr lang="en-GB"/>
          </a:p>
        </p:txBody>
      </p:sp>
      <p:sp>
        <p:nvSpPr>
          <p:cNvPr id="4" name="Footer Placeholder 3">
            <a:extLst>
              <a:ext uri="{FF2B5EF4-FFF2-40B4-BE49-F238E27FC236}">
                <a16:creationId xmlns:a16="http://schemas.microsoft.com/office/drawing/2014/main" id="{C4C0F5DA-0430-E02C-ACFD-5644CDDD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5E912EA9-9014-8996-0D37-4D9BE4527B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D198AF-912A-4818-B551-802BA5CEC87A}" type="slidenum">
              <a:rPr lang="en-GB" smtClean="0"/>
              <a:t>‹#›</a:t>
            </a:fld>
            <a:endParaRPr lang="en-GB"/>
          </a:p>
        </p:txBody>
      </p:sp>
    </p:spTree>
    <p:extLst>
      <p:ext uri="{BB962C8B-B14F-4D97-AF65-F5344CB8AC3E}">
        <p14:creationId xmlns:p14="http://schemas.microsoft.com/office/powerpoint/2010/main" val="3316579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3124E7-3EFB-8C46-B454-7579873DA342}" type="datetimeFigureOut">
              <a:rPr lang="it-IT" smtClean="0"/>
              <a:t>19/06/2025</a:t>
            </a:fld>
            <a:endParaRPr lang="it-IT"/>
          </a:p>
        </p:txBody>
      </p:sp>
      <p:sp>
        <p:nvSpPr>
          <p:cNvPr id="4" name="Segnaposto immagine diapositiva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AFB40B-5B97-3649-8EE5-BD846163E957}" type="slidenum">
              <a:rPr lang="it-IT" smtClean="0"/>
              <a:t>‹#›</a:t>
            </a:fld>
            <a:endParaRPr lang="it-IT"/>
          </a:p>
        </p:txBody>
      </p:sp>
    </p:spTree>
    <p:extLst>
      <p:ext uri="{BB962C8B-B14F-4D97-AF65-F5344CB8AC3E}">
        <p14:creationId xmlns:p14="http://schemas.microsoft.com/office/powerpoint/2010/main" val="2983883271"/>
      </p:ext>
    </p:extLst>
  </p:cSld>
  <p:clrMap bg1="lt1" tx1="dk1" bg2="lt2" tx2="dk2" accent1="accent1" accent2="accent2" accent3="accent3" accent4="accent4" accent5="accent5" accent6="accent6" hlink="hlink" folHlink="folHlink"/>
  <p:notesStyle>
    <a:lvl1pPr marL="0" algn="l" defTabSz="877824" rtl="0" eaLnBrk="1" latinLnBrk="0" hangingPunct="1">
      <a:defRPr sz="1152" kern="1200">
        <a:solidFill>
          <a:schemeClr val="tx1"/>
        </a:solidFill>
        <a:latin typeface="+mn-lt"/>
        <a:ea typeface="+mn-ea"/>
        <a:cs typeface="+mn-cs"/>
      </a:defRPr>
    </a:lvl1pPr>
    <a:lvl2pPr marL="438912" algn="l" defTabSz="877824" rtl="0" eaLnBrk="1" latinLnBrk="0" hangingPunct="1">
      <a:defRPr sz="1152" kern="1200">
        <a:solidFill>
          <a:schemeClr val="tx1"/>
        </a:solidFill>
        <a:latin typeface="+mn-lt"/>
        <a:ea typeface="+mn-ea"/>
        <a:cs typeface="+mn-cs"/>
      </a:defRPr>
    </a:lvl2pPr>
    <a:lvl3pPr marL="877824" algn="l" defTabSz="877824" rtl="0" eaLnBrk="1" latinLnBrk="0" hangingPunct="1">
      <a:defRPr sz="1152" kern="1200">
        <a:solidFill>
          <a:schemeClr val="tx1"/>
        </a:solidFill>
        <a:latin typeface="+mn-lt"/>
        <a:ea typeface="+mn-ea"/>
        <a:cs typeface="+mn-cs"/>
      </a:defRPr>
    </a:lvl3pPr>
    <a:lvl4pPr marL="1316736" algn="l" defTabSz="877824" rtl="0" eaLnBrk="1" latinLnBrk="0" hangingPunct="1">
      <a:defRPr sz="1152" kern="1200">
        <a:solidFill>
          <a:schemeClr val="tx1"/>
        </a:solidFill>
        <a:latin typeface="+mn-lt"/>
        <a:ea typeface="+mn-ea"/>
        <a:cs typeface="+mn-cs"/>
      </a:defRPr>
    </a:lvl4pPr>
    <a:lvl5pPr marL="1755648" algn="l" defTabSz="877824" rtl="0" eaLnBrk="1" latinLnBrk="0" hangingPunct="1">
      <a:defRPr sz="1152" kern="1200">
        <a:solidFill>
          <a:schemeClr val="tx1"/>
        </a:solidFill>
        <a:latin typeface="+mn-lt"/>
        <a:ea typeface="+mn-ea"/>
        <a:cs typeface="+mn-cs"/>
      </a:defRPr>
    </a:lvl5pPr>
    <a:lvl6pPr marL="2194560" algn="l" defTabSz="877824" rtl="0" eaLnBrk="1" latinLnBrk="0" hangingPunct="1">
      <a:defRPr sz="1152" kern="1200">
        <a:solidFill>
          <a:schemeClr val="tx1"/>
        </a:solidFill>
        <a:latin typeface="+mn-lt"/>
        <a:ea typeface="+mn-ea"/>
        <a:cs typeface="+mn-cs"/>
      </a:defRPr>
    </a:lvl6pPr>
    <a:lvl7pPr marL="2633472" algn="l" defTabSz="877824" rtl="0" eaLnBrk="1" latinLnBrk="0" hangingPunct="1">
      <a:defRPr sz="1152" kern="1200">
        <a:solidFill>
          <a:schemeClr val="tx1"/>
        </a:solidFill>
        <a:latin typeface="+mn-lt"/>
        <a:ea typeface="+mn-ea"/>
        <a:cs typeface="+mn-cs"/>
      </a:defRPr>
    </a:lvl7pPr>
    <a:lvl8pPr marL="3072384" algn="l" defTabSz="877824" rtl="0" eaLnBrk="1" latinLnBrk="0" hangingPunct="1">
      <a:defRPr sz="1152" kern="1200">
        <a:solidFill>
          <a:schemeClr val="tx1"/>
        </a:solidFill>
        <a:latin typeface="+mn-lt"/>
        <a:ea typeface="+mn-ea"/>
        <a:cs typeface="+mn-cs"/>
      </a:defRPr>
    </a:lvl8pPr>
    <a:lvl9pPr marL="3511296" algn="l" defTabSz="877824" rtl="0" eaLnBrk="1" latinLnBrk="0" hangingPunct="1">
      <a:defRPr sz="115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is the opening banner slide for 'Quando il libro incontra l’algoritmo: l’AI al servizio delle case editoriali'. The session is presented by: Matteo Beshara. This slide sets the visual theme for the presentation.</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1F428-A89C-F746-A4E3-76B555287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3E2234-A497-21F0-25A1-EE944C862FFF}"/>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C2B2193-C830-F062-886D-E742190D7CBD}"/>
              </a:ext>
            </a:extLst>
          </p:cNvPr>
          <p:cNvSpPr>
            <a:spLocks noGrp="1"/>
          </p:cNvSpPr>
          <p:nvPr>
            <p:ph type="body" sz="quarter" idx="3"/>
          </p:nvPr>
        </p:nvSpPr>
        <p:spPr/>
        <p:txBody>
          <a:bodyPr/>
          <a:lstStyle/>
          <a:p>
            <a:r>
              <a:t>Detailed session information for 'Quando il libro incontra l’algoritmo: l’AI al servizio delle case editoriali'. Session description: L’intelligenza artificiale, in continua ed impressionante evoluzione, allarga i suoi orizzonti operativi verso numerosi luoghi alcuni dei quali lontani dall’apparente freddezza matematica che la nutre.... Review the session objectives and speaker credentials.</a:t>
            </a:r>
          </a:p>
        </p:txBody>
      </p:sp>
      <p:sp>
        <p:nvSpPr>
          <p:cNvPr id="4" name="Slide Number Placeholder 3">
            <a:extLst>
              <a:ext uri="{FF2B5EF4-FFF2-40B4-BE49-F238E27FC236}">
                <a16:creationId xmlns:a16="http://schemas.microsoft.com/office/drawing/2014/main" id="{69B01A88-0331-611C-78DC-DA6C65E73417}"/>
              </a:ext>
            </a:extLst>
          </p:cNvPr>
          <p:cNvSpPr>
            <a:spLocks noGrp="1"/>
          </p:cNvSpPr>
          <p:nvPr>
            <p:ph type="sldNum" sz="quarter" idx="5"/>
          </p:nvPr>
        </p:nvSpPr>
        <p:spPr/>
      </p:sp>
    </p:spTree>
    <p:extLst>
      <p:ext uri="{BB962C8B-B14F-4D97-AF65-F5344CB8AC3E}">
        <p14:creationId xmlns:p14="http://schemas.microsoft.com/office/powerpoint/2010/main" val="3506447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69DBC-B639-BB0F-0AD7-414F23F47F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739325-9C11-1283-2AB0-B768FA623F6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D2204EB1-C2C8-C1A8-CB0D-8FA4235DD70E}"/>
              </a:ext>
            </a:extLst>
          </p:cNvPr>
          <p:cNvSpPr>
            <a:spLocks noGrp="1"/>
          </p:cNvSpPr>
          <p:nvPr>
            <p:ph type="body" sz="quarter" idx="3"/>
          </p:nvPr>
        </p:nvSpPr>
        <p:spPr/>
        <p:txBody>
          <a:bodyPr/>
          <a:lstStyle/>
          <a:p>
            <a:r>
              <a:t>Detailed session information for 'Quando il libro incontra l’algoritmo: l’AI al servizio delle case editoriali'. Session description: L’intelligenza artificiale, in continua ed impressionante evoluzione, allarga i suoi orizzonti operativi verso numerosi luoghi alcuni dei quali lontani dall’apparente freddezza matematica che la nutre.... Review the session objectives and speaker credentials.</a:t>
            </a:r>
          </a:p>
        </p:txBody>
      </p:sp>
      <p:sp>
        <p:nvSpPr>
          <p:cNvPr id="4" name="Slide Number Placeholder 3">
            <a:extLst>
              <a:ext uri="{FF2B5EF4-FFF2-40B4-BE49-F238E27FC236}">
                <a16:creationId xmlns:a16="http://schemas.microsoft.com/office/drawing/2014/main" id="{83CA0D05-AD2A-45B0-7A60-B32CDDE64E6B}"/>
              </a:ext>
            </a:extLst>
          </p:cNvPr>
          <p:cNvSpPr>
            <a:spLocks noGrp="1"/>
          </p:cNvSpPr>
          <p:nvPr>
            <p:ph type="sldNum" sz="quarter" idx="5"/>
          </p:nvPr>
        </p:nvSpPr>
        <p:spPr/>
      </p:sp>
    </p:spTree>
    <p:extLst>
      <p:ext uri="{BB962C8B-B14F-4D97-AF65-F5344CB8AC3E}">
        <p14:creationId xmlns:p14="http://schemas.microsoft.com/office/powerpoint/2010/main" val="1727017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869BF-B6CE-FA33-3F77-EB8959BBAC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C9139E-2240-87AD-F699-0453F3CDC6E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A3276E5-8C13-453A-FA3C-DA3B6465FD21}"/>
              </a:ext>
            </a:extLst>
          </p:cNvPr>
          <p:cNvSpPr>
            <a:spLocks noGrp="1"/>
          </p:cNvSpPr>
          <p:nvPr>
            <p:ph type="body" sz="quarter" idx="3"/>
          </p:nvPr>
        </p:nvSpPr>
        <p:spPr/>
        <p:txBody>
          <a:bodyPr/>
          <a:lstStyle/>
          <a:p>
            <a:r>
              <a:t>Detailed session information for 'Quando il libro incontra l’algoritmo: l’AI al servizio delle case editoriali'. Session description: L’intelligenza artificiale, in continua ed impressionante evoluzione, allarga i suoi orizzonti operativi verso numerosi luoghi alcuni dei quali lontani dall’apparente freddezza matematica che la nutre.... Review the session objectives and speaker credentials.</a:t>
            </a:r>
          </a:p>
        </p:txBody>
      </p:sp>
      <p:sp>
        <p:nvSpPr>
          <p:cNvPr id="4" name="Slide Number Placeholder 3">
            <a:extLst>
              <a:ext uri="{FF2B5EF4-FFF2-40B4-BE49-F238E27FC236}">
                <a16:creationId xmlns:a16="http://schemas.microsoft.com/office/drawing/2014/main" id="{ADE9A703-8105-7A27-0D56-1B3B8DAC8A5D}"/>
              </a:ext>
            </a:extLst>
          </p:cNvPr>
          <p:cNvSpPr>
            <a:spLocks noGrp="1"/>
          </p:cNvSpPr>
          <p:nvPr>
            <p:ph type="sldNum" sz="quarter" idx="5"/>
          </p:nvPr>
        </p:nvSpPr>
        <p:spPr/>
      </p:sp>
    </p:spTree>
    <p:extLst>
      <p:ext uri="{BB962C8B-B14F-4D97-AF65-F5344CB8AC3E}">
        <p14:creationId xmlns:p14="http://schemas.microsoft.com/office/powerpoint/2010/main" val="4283800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63789-D703-800C-9654-C3C9FBA65D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AF4494-8D57-796C-31D0-72594CE8BCD3}"/>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B565993-5FA4-064D-3D18-5625399DE277}"/>
              </a:ext>
            </a:extLst>
          </p:cNvPr>
          <p:cNvSpPr>
            <a:spLocks noGrp="1"/>
          </p:cNvSpPr>
          <p:nvPr>
            <p:ph type="body" sz="quarter" idx="3"/>
          </p:nvPr>
        </p:nvSpPr>
        <p:spPr/>
        <p:txBody>
          <a:bodyPr/>
          <a:lstStyle/>
          <a:p>
            <a:r>
              <a:t>Detailed session information for 'Quando il libro incontra l’algoritmo: l’AI al servizio delle case editoriali'. Session description: L’intelligenza artificiale, in continua ed impressionante evoluzione, allarga i suoi orizzonti operativi verso numerosi luoghi alcuni dei quali lontani dall’apparente freddezza matematica che la nutre.... Review the session objectives and speaker credentials.</a:t>
            </a:r>
          </a:p>
        </p:txBody>
      </p:sp>
      <p:sp>
        <p:nvSpPr>
          <p:cNvPr id="4" name="Slide Number Placeholder 3">
            <a:extLst>
              <a:ext uri="{FF2B5EF4-FFF2-40B4-BE49-F238E27FC236}">
                <a16:creationId xmlns:a16="http://schemas.microsoft.com/office/drawing/2014/main" id="{7CA5545F-265A-A652-CBA3-F5819E8D204F}"/>
              </a:ext>
            </a:extLst>
          </p:cNvPr>
          <p:cNvSpPr>
            <a:spLocks noGrp="1"/>
          </p:cNvSpPr>
          <p:nvPr>
            <p:ph type="sldNum" sz="quarter" idx="5"/>
          </p:nvPr>
        </p:nvSpPr>
        <p:spPr/>
      </p:sp>
    </p:spTree>
    <p:extLst>
      <p:ext uri="{BB962C8B-B14F-4D97-AF65-F5344CB8AC3E}">
        <p14:creationId xmlns:p14="http://schemas.microsoft.com/office/powerpoint/2010/main" val="1591537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96237-F95A-C965-4D97-F435AAFA24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974302-0962-2231-91E3-D1E7C11E1F6F}"/>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3758AB94-AA63-8A4E-F783-C5B267AFFA9F}"/>
              </a:ext>
            </a:extLst>
          </p:cNvPr>
          <p:cNvSpPr>
            <a:spLocks noGrp="1"/>
          </p:cNvSpPr>
          <p:nvPr>
            <p:ph type="body" sz="quarter" idx="3"/>
          </p:nvPr>
        </p:nvSpPr>
        <p:spPr/>
        <p:txBody>
          <a:bodyPr/>
          <a:lstStyle/>
          <a:p>
            <a:r>
              <a:t>Detailed session information for 'Quando il libro incontra l’algoritmo: l’AI al servizio delle case editoriali'. Session description: L’intelligenza artificiale, in continua ed impressionante evoluzione, allarga i suoi orizzonti operativi verso numerosi luoghi alcuni dei quali lontani dall’apparente freddezza matematica che la nutre.... Review the session objectives and speaker credentials.</a:t>
            </a:r>
          </a:p>
        </p:txBody>
      </p:sp>
      <p:sp>
        <p:nvSpPr>
          <p:cNvPr id="4" name="Slide Number Placeholder 3">
            <a:extLst>
              <a:ext uri="{FF2B5EF4-FFF2-40B4-BE49-F238E27FC236}">
                <a16:creationId xmlns:a16="http://schemas.microsoft.com/office/drawing/2014/main" id="{A267AB04-822E-F42F-787B-A79632846CC9}"/>
              </a:ext>
            </a:extLst>
          </p:cNvPr>
          <p:cNvSpPr>
            <a:spLocks noGrp="1"/>
          </p:cNvSpPr>
          <p:nvPr>
            <p:ph type="sldNum" sz="quarter" idx="5"/>
          </p:nvPr>
        </p:nvSpPr>
        <p:spPr/>
      </p:sp>
    </p:spTree>
    <p:extLst>
      <p:ext uri="{BB962C8B-B14F-4D97-AF65-F5344CB8AC3E}">
        <p14:creationId xmlns:p14="http://schemas.microsoft.com/office/powerpoint/2010/main" val="1496721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09568-99ED-20F0-520A-D9494698B2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EFE51B-6B9A-E773-F240-6E543CEDF8F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1B4DE2F9-F1CD-7338-7875-0A5F36994571}"/>
              </a:ext>
            </a:extLst>
          </p:cNvPr>
          <p:cNvSpPr>
            <a:spLocks noGrp="1"/>
          </p:cNvSpPr>
          <p:nvPr>
            <p:ph type="body" sz="quarter" idx="3"/>
          </p:nvPr>
        </p:nvSpPr>
        <p:spPr/>
        <p:txBody>
          <a:bodyPr/>
          <a:lstStyle/>
          <a:p>
            <a:r>
              <a:t>Detailed session information for 'Quando il libro incontra l’algoritmo: l’AI al servizio delle case editoriali'. Session description: L’intelligenza artificiale, in continua ed impressionante evoluzione, allarga i suoi orizzonti operativi verso numerosi luoghi alcuni dei quali lontani dall’apparente freddezza matematica che la nutre.... Review the session objectives and speaker credentials.</a:t>
            </a:r>
          </a:p>
        </p:txBody>
      </p:sp>
      <p:sp>
        <p:nvSpPr>
          <p:cNvPr id="4" name="Slide Number Placeholder 3">
            <a:extLst>
              <a:ext uri="{FF2B5EF4-FFF2-40B4-BE49-F238E27FC236}">
                <a16:creationId xmlns:a16="http://schemas.microsoft.com/office/drawing/2014/main" id="{4D51CD1C-4A44-9724-003E-8F8810BF3978}"/>
              </a:ext>
            </a:extLst>
          </p:cNvPr>
          <p:cNvSpPr>
            <a:spLocks noGrp="1"/>
          </p:cNvSpPr>
          <p:nvPr>
            <p:ph type="sldNum" sz="quarter" idx="5"/>
          </p:nvPr>
        </p:nvSpPr>
        <p:spPr/>
      </p:sp>
    </p:spTree>
    <p:extLst>
      <p:ext uri="{BB962C8B-B14F-4D97-AF65-F5344CB8AC3E}">
        <p14:creationId xmlns:p14="http://schemas.microsoft.com/office/powerpoint/2010/main" val="553218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27164-F6FA-D652-980B-0BF45E7211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669C38-20A6-BB78-4E4A-F6AD270B7FE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3828FE2-6945-008A-0240-2E24BB7D736C}"/>
              </a:ext>
            </a:extLst>
          </p:cNvPr>
          <p:cNvSpPr>
            <a:spLocks noGrp="1"/>
          </p:cNvSpPr>
          <p:nvPr>
            <p:ph type="body" sz="quarter" idx="3"/>
          </p:nvPr>
        </p:nvSpPr>
        <p:spPr/>
        <p:txBody>
          <a:bodyPr/>
          <a:lstStyle/>
          <a:p>
            <a:r>
              <a:t>Detailed session information for 'Quando il libro incontra l’algoritmo: l’AI al servizio delle case editoriali'. Session description: L’intelligenza artificiale, in continua ed impressionante evoluzione, allarga i suoi orizzonti operativi verso numerosi luoghi alcuni dei quali lontani dall’apparente freddezza matematica che la nutre.... Review the session objectives and speaker credentials.</a:t>
            </a:r>
          </a:p>
        </p:txBody>
      </p:sp>
      <p:sp>
        <p:nvSpPr>
          <p:cNvPr id="4" name="Slide Number Placeholder 3">
            <a:extLst>
              <a:ext uri="{FF2B5EF4-FFF2-40B4-BE49-F238E27FC236}">
                <a16:creationId xmlns:a16="http://schemas.microsoft.com/office/drawing/2014/main" id="{DE72FCF3-90BE-B6C8-2406-5F674659F200}"/>
              </a:ext>
            </a:extLst>
          </p:cNvPr>
          <p:cNvSpPr>
            <a:spLocks noGrp="1"/>
          </p:cNvSpPr>
          <p:nvPr>
            <p:ph type="sldNum" sz="quarter" idx="5"/>
          </p:nvPr>
        </p:nvSpPr>
        <p:spPr/>
      </p:sp>
    </p:spTree>
    <p:extLst>
      <p:ext uri="{BB962C8B-B14F-4D97-AF65-F5344CB8AC3E}">
        <p14:creationId xmlns:p14="http://schemas.microsoft.com/office/powerpoint/2010/main" val="3577535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33817-7C17-4EFA-A822-89D00DE9F8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DCCDC1-BD4C-92BA-A9EA-C6CA67299579}"/>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8CA7BB71-E434-DEF9-E645-0057B7F3BBF1}"/>
              </a:ext>
            </a:extLst>
          </p:cNvPr>
          <p:cNvSpPr>
            <a:spLocks noGrp="1"/>
          </p:cNvSpPr>
          <p:nvPr>
            <p:ph type="body" sz="quarter" idx="3"/>
          </p:nvPr>
        </p:nvSpPr>
        <p:spPr/>
        <p:txBody>
          <a:bodyPr/>
          <a:lstStyle/>
          <a:p>
            <a:r>
              <a:t>Detailed session information for 'Quando il libro incontra l’algoritmo: l’AI al servizio delle case editoriali'. Session description: L’intelligenza artificiale, in continua ed impressionante evoluzione, allarga i suoi orizzonti operativi verso numerosi luoghi alcuni dei quali lontani dall’apparente freddezza matematica che la nutre.... Review the session objectives and speaker credentials.</a:t>
            </a:r>
          </a:p>
        </p:txBody>
      </p:sp>
      <p:sp>
        <p:nvSpPr>
          <p:cNvPr id="4" name="Slide Number Placeholder 3">
            <a:extLst>
              <a:ext uri="{FF2B5EF4-FFF2-40B4-BE49-F238E27FC236}">
                <a16:creationId xmlns:a16="http://schemas.microsoft.com/office/drawing/2014/main" id="{083C942D-3075-695B-D65B-10FD036B4847}"/>
              </a:ext>
            </a:extLst>
          </p:cNvPr>
          <p:cNvSpPr>
            <a:spLocks noGrp="1"/>
          </p:cNvSpPr>
          <p:nvPr>
            <p:ph type="sldNum" sz="quarter" idx="5"/>
          </p:nvPr>
        </p:nvSpPr>
        <p:spPr/>
      </p:sp>
    </p:spTree>
    <p:extLst>
      <p:ext uri="{BB962C8B-B14F-4D97-AF65-F5344CB8AC3E}">
        <p14:creationId xmlns:p14="http://schemas.microsoft.com/office/powerpoint/2010/main" val="2832960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8CCFF-7816-3D44-22B3-4636366BD8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3D53C7-DF26-669B-C30F-9B9385ACB3A5}"/>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DEA546BA-99ED-5FD1-542C-2EC342DBE4B2}"/>
              </a:ext>
            </a:extLst>
          </p:cNvPr>
          <p:cNvSpPr>
            <a:spLocks noGrp="1"/>
          </p:cNvSpPr>
          <p:nvPr>
            <p:ph type="body" sz="quarter" idx="3"/>
          </p:nvPr>
        </p:nvSpPr>
        <p:spPr/>
        <p:txBody>
          <a:bodyPr/>
          <a:lstStyle/>
          <a:p>
            <a:r>
              <a:t>Detailed session information for 'Quando il libro incontra l’algoritmo: l’AI al servizio delle case editoriali'. Session description: L’intelligenza artificiale, in continua ed impressionante evoluzione, allarga i suoi orizzonti operativi verso numerosi luoghi alcuni dei quali lontani dall’apparente freddezza matematica che la nutre.... Review the session objectives and speaker credentials.</a:t>
            </a:r>
          </a:p>
        </p:txBody>
      </p:sp>
      <p:sp>
        <p:nvSpPr>
          <p:cNvPr id="4" name="Slide Number Placeholder 3">
            <a:extLst>
              <a:ext uri="{FF2B5EF4-FFF2-40B4-BE49-F238E27FC236}">
                <a16:creationId xmlns:a16="http://schemas.microsoft.com/office/drawing/2014/main" id="{E4D7285D-61A1-3200-74B3-6D8C1319268C}"/>
              </a:ext>
            </a:extLst>
          </p:cNvPr>
          <p:cNvSpPr>
            <a:spLocks noGrp="1"/>
          </p:cNvSpPr>
          <p:nvPr>
            <p:ph type="sldNum" sz="quarter" idx="5"/>
          </p:nvPr>
        </p:nvSpPr>
        <p:spPr/>
      </p:sp>
    </p:spTree>
    <p:extLst>
      <p:ext uri="{BB962C8B-B14F-4D97-AF65-F5344CB8AC3E}">
        <p14:creationId xmlns:p14="http://schemas.microsoft.com/office/powerpoint/2010/main" val="783743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6C6DC-AAF9-1EE9-3EDE-912F489F0A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834BD4-39FD-20BC-DBE5-4478454E30D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C8E8A643-5744-7579-BCE5-C9CF3F492F60}"/>
              </a:ext>
            </a:extLst>
          </p:cNvPr>
          <p:cNvSpPr>
            <a:spLocks noGrp="1"/>
          </p:cNvSpPr>
          <p:nvPr>
            <p:ph type="body" sz="quarter" idx="3"/>
          </p:nvPr>
        </p:nvSpPr>
        <p:spPr/>
        <p:txBody>
          <a:bodyPr/>
          <a:lstStyle/>
          <a:p>
            <a:r>
              <a:t>Detailed session information for 'Quando il libro incontra l’algoritmo: l’AI al servizio delle case editoriali'. Session description: L’intelligenza artificiale, in continua ed impressionante evoluzione, allarga i suoi orizzonti operativi verso numerosi luoghi alcuni dei quali lontani dall’apparente freddezza matematica che la nutre.... Review the session objectives and speaker credentials.</a:t>
            </a:r>
          </a:p>
        </p:txBody>
      </p:sp>
      <p:sp>
        <p:nvSpPr>
          <p:cNvPr id="4" name="Slide Number Placeholder 3">
            <a:extLst>
              <a:ext uri="{FF2B5EF4-FFF2-40B4-BE49-F238E27FC236}">
                <a16:creationId xmlns:a16="http://schemas.microsoft.com/office/drawing/2014/main" id="{378E954C-DD70-11AE-DEB2-6BFB4D99313C}"/>
              </a:ext>
            </a:extLst>
          </p:cNvPr>
          <p:cNvSpPr>
            <a:spLocks noGrp="1"/>
          </p:cNvSpPr>
          <p:nvPr>
            <p:ph type="sldNum" sz="quarter" idx="5"/>
          </p:nvPr>
        </p:nvSpPr>
        <p:spPr/>
      </p:sp>
    </p:spTree>
    <p:extLst>
      <p:ext uri="{BB962C8B-B14F-4D97-AF65-F5344CB8AC3E}">
        <p14:creationId xmlns:p14="http://schemas.microsoft.com/office/powerpoint/2010/main" val="1752082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Main title slide displaying 'Quando il libro incontra l’algoritmo: l’AI al servizio delle case editoriali'. Presented by: Matteo Beshara. Use this slide to introduce the session topic.</a:t>
            </a:r>
          </a:p>
        </p:txBody>
      </p:sp>
      <p:sp>
        <p:nvSpPr>
          <p:cNvPr id="4" name="Slide Number Placeholder 3"/>
          <p:cNvSpPr>
            <a:spLocks noGrp="1"/>
          </p:cNvSpPr>
          <p:nvPr>
            <p:ph type="sldNum" sz="quarter" idx="5"/>
          </p:nvPr>
        </p:nvSpPr>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21770-5E39-48FF-8CFB-BE3B9698B8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3B994A-AA0E-BB9F-B94F-716C5FACF3AA}"/>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1A32666D-ABE2-C9C4-EC4C-99037B84F3D8}"/>
              </a:ext>
            </a:extLst>
          </p:cNvPr>
          <p:cNvSpPr>
            <a:spLocks noGrp="1"/>
          </p:cNvSpPr>
          <p:nvPr>
            <p:ph type="body" sz="quarter" idx="3"/>
          </p:nvPr>
        </p:nvSpPr>
        <p:spPr/>
        <p:txBody>
          <a:bodyPr/>
          <a:lstStyle/>
          <a:p>
            <a:r>
              <a:t>Detailed session information for 'Quando il libro incontra l’algoritmo: l’AI al servizio delle case editoriali'. Session description: L’intelligenza artificiale, in continua ed impressionante evoluzione, allarga i suoi orizzonti operativi verso numerosi luoghi alcuni dei quali lontani dall’apparente freddezza matematica che la nutre.... Review the session objectives and speaker credentials.</a:t>
            </a:r>
          </a:p>
        </p:txBody>
      </p:sp>
      <p:sp>
        <p:nvSpPr>
          <p:cNvPr id="4" name="Slide Number Placeholder 3">
            <a:extLst>
              <a:ext uri="{FF2B5EF4-FFF2-40B4-BE49-F238E27FC236}">
                <a16:creationId xmlns:a16="http://schemas.microsoft.com/office/drawing/2014/main" id="{C4988104-DBF6-F79F-DB97-8A430E32AD32}"/>
              </a:ext>
            </a:extLst>
          </p:cNvPr>
          <p:cNvSpPr>
            <a:spLocks noGrp="1"/>
          </p:cNvSpPr>
          <p:nvPr>
            <p:ph type="sldNum" sz="quarter" idx="5"/>
          </p:nvPr>
        </p:nvSpPr>
        <p:spPr/>
      </p:sp>
    </p:spTree>
    <p:extLst>
      <p:ext uri="{BB962C8B-B14F-4D97-AF65-F5344CB8AC3E}">
        <p14:creationId xmlns:p14="http://schemas.microsoft.com/office/powerpoint/2010/main" val="1787118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C278C-1F58-56E8-D388-3F92E44770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945497-624B-C798-E277-E2DEA0DD6A2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AE51ECB0-1D56-5103-A739-2F957FC7B31E}"/>
              </a:ext>
            </a:extLst>
          </p:cNvPr>
          <p:cNvSpPr>
            <a:spLocks noGrp="1"/>
          </p:cNvSpPr>
          <p:nvPr>
            <p:ph type="body" sz="quarter" idx="3"/>
          </p:nvPr>
        </p:nvSpPr>
        <p:spPr/>
        <p:txBody>
          <a:bodyPr/>
          <a:lstStyle/>
          <a:p>
            <a:r>
              <a:t>Detailed session information for 'Quando il libro incontra l’algoritmo: l’AI al servizio delle case editoriali'. Session description: L’intelligenza artificiale, in continua ed impressionante evoluzione, allarga i suoi orizzonti operativi verso numerosi luoghi alcuni dei quali lontani dall’apparente freddezza matematica che la nutre.... Review the session objectives and speaker credentials.</a:t>
            </a:r>
          </a:p>
        </p:txBody>
      </p:sp>
      <p:sp>
        <p:nvSpPr>
          <p:cNvPr id="4" name="Slide Number Placeholder 3">
            <a:extLst>
              <a:ext uri="{FF2B5EF4-FFF2-40B4-BE49-F238E27FC236}">
                <a16:creationId xmlns:a16="http://schemas.microsoft.com/office/drawing/2014/main" id="{9E654AA6-41C4-501B-C0B0-6CE728354526}"/>
              </a:ext>
            </a:extLst>
          </p:cNvPr>
          <p:cNvSpPr>
            <a:spLocks noGrp="1"/>
          </p:cNvSpPr>
          <p:nvPr>
            <p:ph type="sldNum" sz="quarter" idx="5"/>
          </p:nvPr>
        </p:nvSpPr>
        <p:spPr/>
      </p:sp>
    </p:spTree>
    <p:extLst>
      <p:ext uri="{BB962C8B-B14F-4D97-AF65-F5344CB8AC3E}">
        <p14:creationId xmlns:p14="http://schemas.microsoft.com/office/powerpoint/2010/main" val="1932633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812B6-260A-A556-9FF1-7284C2E158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E4D998-D185-9537-C2CC-D78EB2CC0A4B}"/>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D00F655-9723-E65A-76DE-C13AAF0510A4}"/>
              </a:ext>
            </a:extLst>
          </p:cNvPr>
          <p:cNvSpPr>
            <a:spLocks noGrp="1"/>
          </p:cNvSpPr>
          <p:nvPr>
            <p:ph type="body" sz="quarter" idx="3"/>
          </p:nvPr>
        </p:nvSpPr>
        <p:spPr/>
        <p:txBody>
          <a:bodyPr/>
          <a:lstStyle/>
          <a:p>
            <a:r>
              <a:t>Detailed session information for 'Quando il libro incontra l’algoritmo: l’AI al servizio delle case editoriali'. Session description: L’intelligenza artificiale, in continua ed impressionante evoluzione, allarga i suoi orizzonti operativi verso numerosi luoghi alcuni dei quali lontani dall’apparente freddezza matematica che la nutre.... Review the session objectives and speaker credentials.</a:t>
            </a:r>
          </a:p>
        </p:txBody>
      </p:sp>
      <p:sp>
        <p:nvSpPr>
          <p:cNvPr id="4" name="Slide Number Placeholder 3">
            <a:extLst>
              <a:ext uri="{FF2B5EF4-FFF2-40B4-BE49-F238E27FC236}">
                <a16:creationId xmlns:a16="http://schemas.microsoft.com/office/drawing/2014/main" id="{D85B5478-FEF6-3364-96A1-F9FF1D39ABBC}"/>
              </a:ext>
            </a:extLst>
          </p:cNvPr>
          <p:cNvSpPr>
            <a:spLocks noGrp="1"/>
          </p:cNvSpPr>
          <p:nvPr>
            <p:ph type="sldNum" sz="quarter" idx="5"/>
          </p:nvPr>
        </p:nvSpPr>
        <p:spPr/>
      </p:sp>
    </p:spTree>
    <p:extLst>
      <p:ext uri="{BB962C8B-B14F-4D97-AF65-F5344CB8AC3E}">
        <p14:creationId xmlns:p14="http://schemas.microsoft.com/office/powerpoint/2010/main" val="1344817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AE852-3C90-1EC7-F14C-FEB4047EF6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A5E563-F751-4A8A-1A9C-307C759AF5B9}"/>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474C477-0170-091D-8DD8-8FDBCB3F59F4}"/>
              </a:ext>
            </a:extLst>
          </p:cNvPr>
          <p:cNvSpPr>
            <a:spLocks noGrp="1"/>
          </p:cNvSpPr>
          <p:nvPr>
            <p:ph type="body" sz="quarter" idx="3"/>
          </p:nvPr>
        </p:nvSpPr>
        <p:spPr/>
        <p:txBody>
          <a:bodyPr/>
          <a:lstStyle/>
          <a:p>
            <a:r>
              <a:t>Detailed session information for 'Quando il libro incontra l’algoritmo: l’AI al servizio delle case editoriali'. Session description: L’intelligenza artificiale, in continua ed impressionante evoluzione, allarga i suoi orizzonti operativi verso numerosi luoghi alcuni dei quali lontani dall’apparente freddezza matematica che la nutre.... Review the session objectives and speaker credentials.</a:t>
            </a:r>
          </a:p>
        </p:txBody>
      </p:sp>
      <p:sp>
        <p:nvSpPr>
          <p:cNvPr id="4" name="Slide Number Placeholder 3">
            <a:extLst>
              <a:ext uri="{FF2B5EF4-FFF2-40B4-BE49-F238E27FC236}">
                <a16:creationId xmlns:a16="http://schemas.microsoft.com/office/drawing/2014/main" id="{705B4FC0-6746-A80D-FAAA-99C071FEDCA6}"/>
              </a:ext>
            </a:extLst>
          </p:cNvPr>
          <p:cNvSpPr>
            <a:spLocks noGrp="1"/>
          </p:cNvSpPr>
          <p:nvPr>
            <p:ph type="sldNum" sz="quarter" idx="5"/>
          </p:nvPr>
        </p:nvSpPr>
        <p:spPr/>
      </p:sp>
    </p:spTree>
    <p:extLst>
      <p:ext uri="{BB962C8B-B14F-4D97-AF65-F5344CB8AC3E}">
        <p14:creationId xmlns:p14="http://schemas.microsoft.com/office/powerpoint/2010/main" val="1593163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CA090-A1C1-E38A-AA67-547C4D1EC0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2F953-4730-B9C4-4455-BECE5A046ADC}"/>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E86B7B98-2DB0-B195-3C17-05EECC1837E1}"/>
              </a:ext>
            </a:extLst>
          </p:cNvPr>
          <p:cNvSpPr>
            <a:spLocks noGrp="1"/>
          </p:cNvSpPr>
          <p:nvPr>
            <p:ph type="body" sz="quarter" idx="3"/>
          </p:nvPr>
        </p:nvSpPr>
        <p:spPr/>
        <p:txBody>
          <a:bodyPr/>
          <a:lstStyle/>
          <a:p>
            <a:r>
              <a:t>Detailed session information for 'Quando il libro incontra l’algoritmo: l’AI al servizio delle case editoriali'. Session description: L’intelligenza artificiale, in continua ed impressionante evoluzione, allarga i suoi orizzonti operativi verso numerosi luoghi alcuni dei quali lontani dall’apparente freddezza matematica che la nutre.... Review the session objectives and speaker credentials.</a:t>
            </a:r>
          </a:p>
        </p:txBody>
      </p:sp>
      <p:sp>
        <p:nvSpPr>
          <p:cNvPr id="4" name="Slide Number Placeholder 3">
            <a:extLst>
              <a:ext uri="{FF2B5EF4-FFF2-40B4-BE49-F238E27FC236}">
                <a16:creationId xmlns:a16="http://schemas.microsoft.com/office/drawing/2014/main" id="{0AB06DD5-CCB7-DF8F-688A-FAA3AA4D68D0}"/>
              </a:ext>
            </a:extLst>
          </p:cNvPr>
          <p:cNvSpPr>
            <a:spLocks noGrp="1"/>
          </p:cNvSpPr>
          <p:nvPr>
            <p:ph type="sldNum" sz="quarter" idx="5"/>
          </p:nvPr>
        </p:nvSpPr>
        <p:spPr/>
      </p:sp>
    </p:spTree>
    <p:extLst>
      <p:ext uri="{BB962C8B-B14F-4D97-AF65-F5344CB8AC3E}">
        <p14:creationId xmlns:p14="http://schemas.microsoft.com/office/powerpoint/2010/main" val="2918292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DB2A3-BD5F-2EBB-C5D0-EE89A83317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7FBA96-57FC-029E-C730-F4ECC10643A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BEC59092-2A22-8241-8E9F-E96E2955AFC7}"/>
              </a:ext>
            </a:extLst>
          </p:cNvPr>
          <p:cNvSpPr>
            <a:spLocks noGrp="1"/>
          </p:cNvSpPr>
          <p:nvPr>
            <p:ph type="body" sz="quarter" idx="3"/>
          </p:nvPr>
        </p:nvSpPr>
        <p:spPr/>
        <p:txBody>
          <a:bodyPr/>
          <a:lstStyle/>
          <a:p>
            <a:r>
              <a:t>Detailed session information for 'Quando il libro incontra l’algoritmo: l’AI al servizio delle case editoriali'. Session description: L’intelligenza artificiale, in continua ed impressionante evoluzione, allarga i suoi orizzonti operativi verso numerosi luoghi alcuni dei quali lontani dall’apparente freddezza matematica che la nutre.... Review the session objectives and speaker credentials.</a:t>
            </a:r>
          </a:p>
        </p:txBody>
      </p:sp>
      <p:sp>
        <p:nvSpPr>
          <p:cNvPr id="4" name="Slide Number Placeholder 3">
            <a:extLst>
              <a:ext uri="{FF2B5EF4-FFF2-40B4-BE49-F238E27FC236}">
                <a16:creationId xmlns:a16="http://schemas.microsoft.com/office/drawing/2014/main" id="{3DD8AE6D-E0AB-AAF7-978C-BC5C8A096836}"/>
              </a:ext>
            </a:extLst>
          </p:cNvPr>
          <p:cNvSpPr>
            <a:spLocks noGrp="1"/>
          </p:cNvSpPr>
          <p:nvPr>
            <p:ph type="sldNum" sz="quarter" idx="5"/>
          </p:nvPr>
        </p:nvSpPr>
        <p:spPr/>
      </p:sp>
    </p:spTree>
    <p:extLst>
      <p:ext uri="{BB962C8B-B14F-4D97-AF65-F5344CB8AC3E}">
        <p14:creationId xmlns:p14="http://schemas.microsoft.com/office/powerpoint/2010/main" val="3865909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4CE0C-EA60-712C-D60D-571CC9FEBE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4F1170-5A47-1CE2-04C8-0A3D2C8BD7C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FF15932A-E82B-9335-979F-282AF23E9F46}"/>
              </a:ext>
            </a:extLst>
          </p:cNvPr>
          <p:cNvSpPr>
            <a:spLocks noGrp="1"/>
          </p:cNvSpPr>
          <p:nvPr>
            <p:ph type="body" sz="quarter" idx="3"/>
          </p:nvPr>
        </p:nvSpPr>
        <p:spPr/>
        <p:txBody>
          <a:bodyPr/>
          <a:lstStyle/>
          <a:p>
            <a:r>
              <a:t>Detailed session information for 'Quando il libro incontra l’algoritmo: l’AI al servizio delle case editoriali'. Session description: L’intelligenza artificiale, in continua ed impressionante evoluzione, allarga i suoi orizzonti operativi verso numerosi luoghi alcuni dei quali lontani dall’apparente freddezza matematica che la nutre.... Review the session objectives and speaker credentials.</a:t>
            </a:r>
          </a:p>
        </p:txBody>
      </p:sp>
      <p:sp>
        <p:nvSpPr>
          <p:cNvPr id="4" name="Slide Number Placeholder 3">
            <a:extLst>
              <a:ext uri="{FF2B5EF4-FFF2-40B4-BE49-F238E27FC236}">
                <a16:creationId xmlns:a16="http://schemas.microsoft.com/office/drawing/2014/main" id="{B94274FE-A776-514D-95FD-EA571B068486}"/>
              </a:ext>
            </a:extLst>
          </p:cNvPr>
          <p:cNvSpPr>
            <a:spLocks noGrp="1"/>
          </p:cNvSpPr>
          <p:nvPr>
            <p:ph type="sldNum" sz="quarter" idx="5"/>
          </p:nvPr>
        </p:nvSpPr>
        <p:spPr/>
      </p:sp>
    </p:spTree>
    <p:extLst>
      <p:ext uri="{BB962C8B-B14F-4D97-AF65-F5344CB8AC3E}">
        <p14:creationId xmlns:p14="http://schemas.microsoft.com/office/powerpoint/2010/main" val="2236595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3204B-04FC-C203-7EBC-1B7888F95C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CA876E-A7FB-9C10-E96F-0368E3CDB38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95BF3E08-8583-62C8-788F-B3EFB70815A1}"/>
              </a:ext>
            </a:extLst>
          </p:cNvPr>
          <p:cNvSpPr>
            <a:spLocks noGrp="1"/>
          </p:cNvSpPr>
          <p:nvPr>
            <p:ph type="body" sz="quarter" idx="3"/>
          </p:nvPr>
        </p:nvSpPr>
        <p:spPr/>
        <p:txBody>
          <a:bodyPr/>
          <a:lstStyle/>
          <a:p>
            <a:r>
              <a:t>Detailed session information for 'Quando il libro incontra l’algoritmo: l’AI al servizio delle case editoriali'. Session description: L’intelligenza artificiale, in continua ed impressionante evoluzione, allarga i suoi orizzonti operativi verso numerosi luoghi alcuni dei quali lontani dall’apparente freddezza matematica che la nutre.... Review the session objectives and speaker credentials.</a:t>
            </a:r>
          </a:p>
        </p:txBody>
      </p:sp>
      <p:sp>
        <p:nvSpPr>
          <p:cNvPr id="4" name="Slide Number Placeholder 3">
            <a:extLst>
              <a:ext uri="{FF2B5EF4-FFF2-40B4-BE49-F238E27FC236}">
                <a16:creationId xmlns:a16="http://schemas.microsoft.com/office/drawing/2014/main" id="{CE44C528-94FA-F131-8640-309A4468973C}"/>
              </a:ext>
            </a:extLst>
          </p:cNvPr>
          <p:cNvSpPr>
            <a:spLocks noGrp="1"/>
          </p:cNvSpPr>
          <p:nvPr>
            <p:ph type="sldNum" sz="quarter" idx="5"/>
          </p:nvPr>
        </p:nvSpPr>
        <p:spPr/>
      </p:sp>
    </p:spTree>
    <p:extLst>
      <p:ext uri="{BB962C8B-B14F-4D97-AF65-F5344CB8AC3E}">
        <p14:creationId xmlns:p14="http://schemas.microsoft.com/office/powerpoint/2010/main" val="982117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16E6B-3E1A-BFF6-74FB-F0D076F6EA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566D5C-3A1C-6C93-E0D2-A3A4BA0EF1CF}"/>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189534AA-066D-8940-301E-1A0A635A234F}"/>
              </a:ext>
            </a:extLst>
          </p:cNvPr>
          <p:cNvSpPr>
            <a:spLocks noGrp="1"/>
          </p:cNvSpPr>
          <p:nvPr>
            <p:ph type="body" sz="quarter" idx="3"/>
          </p:nvPr>
        </p:nvSpPr>
        <p:spPr/>
        <p:txBody>
          <a:bodyPr/>
          <a:lstStyle/>
          <a:p>
            <a:r>
              <a:t>Detailed session information for 'Quando il libro incontra l’algoritmo: l’AI al servizio delle case editoriali'. Session description: L’intelligenza artificiale, in continua ed impressionante evoluzione, allarga i suoi orizzonti operativi verso numerosi luoghi alcuni dei quali lontani dall’apparente freddezza matematica che la nutre.... Review the session objectives and speaker credentials.</a:t>
            </a:r>
          </a:p>
        </p:txBody>
      </p:sp>
      <p:sp>
        <p:nvSpPr>
          <p:cNvPr id="4" name="Slide Number Placeholder 3">
            <a:extLst>
              <a:ext uri="{FF2B5EF4-FFF2-40B4-BE49-F238E27FC236}">
                <a16:creationId xmlns:a16="http://schemas.microsoft.com/office/drawing/2014/main" id="{F0A31696-C498-E520-A5F3-A39082D68314}"/>
              </a:ext>
            </a:extLst>
          </p:cNvPr>
          <p:cNvSpPr>
            <a:spLocks noGrp="1"/>
          </p:cNvSpPr>
          <p:nvPr>
            <p:ph type="sldNum" sz="quarter" idx="5"/>
          </p:nvPr>
        </p:nvSpPr>
        <p:spPr/>
      </p:sp>
    </p:spTree>
    <p:extLst>
      <p:ext uri="{BB962C8B-B14F-4D97-AF65-F5344CB8AC3E}">
        <p14:creationId xmlns:p14="http://schemas.microsoft.com/office/powerpoint/2010/main" val="3674988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17D82-D402-95AD-8B0E-D6CEBDE4D8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2D9CB-4027-3491-08BD-51DBEEFD4EDE}"/>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F7633183-F1BD-83D8-18A1-E926FDA95E17}"/>
              </a:ext>
            </a:extLst>
          </p:cNvPr>
          <p:cNvSpPr>
            <a:spLocks noGrp="1"/>
          </p:cNvSpPr>
          <p:nvPr>
            <p:ph type="body" sz="quarter" idx="3"/>
          </p:nvPr>
        </p:nvSpPr>
        <p:spPr/>
        <p:txBody>
          <a:bodyPr/>
          <a:lstStyle/>
          <a:p>
            <a:r>
              <a:t>Detailed session information for 'Quando il libro incontra l’algoritmo: l’AI al servizio delle case editoriali'. Session description: L’intelligenza artificiale, in continua ed impressionante evoluzione, allarga i suoi orizzonti operativi verso numerosi luoghi alcuni dei quali lontani dall’apparente freddezza matematica che la nutre.... Review the session objectives and speaker credentials.</a:t>
            </a:r>
          </a:p>
        </p:txBody>
      </p:sp>
      <p:sp>
        <p:nvSpPr>
          <p:cNvPr id="4" name="Slide Number Placeholder 3">
            <a:extLst>
              <a:ext uri="{FF2B5EF4-FFF2-40B4-BE49-F238E27FC236}">
                <a16:creationId xmlns:a16="http://schemas.microsoft.com/office/drawing/2014/main" id="{DEBEC3B7-95B9-96EC-B827-1BB79719C1FA}"/>
              </a:ext>
            </a:extLst>
          </p:cNvPr>
          <p:cNvSpPr>
            <a:spLocks noGrp="1"/>
          </p:cNvSpPr>
          <p:nvPr>
            <p:ph type="sldNum" sz="quarter" idx="5"/>
          </p:nvPr>
        </p:nvSpPr>
        <p:spPr/>
      </p:sp>
    </p:spTree>
    <p:extLst>
      <p:ext uri="{BB962C8B-B14F-4D97-AF65-F5344CB8AC3E}">
        <p14:creationId xmlns:p14="http://schemas.microsoft.com/office/powerpoint/2010/main" val="3820702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Sponsor acknowledgment slide. Take a moment to thank the event sponsors and explain their support for the conference.</a:t>
            </a:r>
          </a:p>
        </p:txBody>
      </p:sp>
      <p:sp>
        <p:nvSpPr>
          <p:cNvPr id="4" name="Slide Number Placeholder 3"/>
          <p:cNvSpPr>
            <a:spLocks noGrp="1"/>
          </p:cNvSpPr>
          <p:nvPr>
            <p:ph type="sldNum" sz="quarter" idx="5"/>
          </p:nvPr>
        </p:nvSpPr>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0D0F3-A4EE-48D8-C6D1-34ABF3EBA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F5692A-9C6B-45EA-D9C0-B1FD2247D729}"/>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FA76FED0-8ED2-BA1A-61D1-16CF2F2CDE36}"/>
              </a:ext>
            </a:extLst>
          </p:cNvPr>
          <p:cNvSpPr>
            <a:spLocks noGrp="1"/>
          </p:cNvSpPr>
          <p:nvPr>
            <p:ph type="body" sz="quarter" idx="3"/>
          </p:nvPr>
        </p:nvSpPr>
        <p:spPr/>
        <p:txBody>
          <a:bodyPr/>
          <a:lstStyle/>
          <a:p>
            <a:r>
              <a:t>Detailed session information for 'Quando il libro incontra l’algoritmo: l’AI al servizio delle case editoriali'. Session description: L’intelligenza artificiale, in continua ed impressionante evoluzione, allarga i suoi orizzonti operativi verso numerosi luoghi alcuni dei quali lontani dall’apparente freddezza matematica che la nutre.... Review the session objectives and speaker credentials.</a:t>
            </a:r>
          </a:p>
        </p:txBody>
      </p:sp>
      <p:sp>
        <p:nvSpPr>
          <p:cNvPr id="4" name="Slide Number Placeholder 3">
            <a:extLst>
              <a:ext uri="{FF2B5EF4-FFF2-40B4-BE49-F238E27FC236}">
                <a16:creationId xmlns:a16="http://schemas.microsoft.com/office/drawing/2014/main" id="{69269302-1F44-28F8-D399-F318BF104166}"/>
              </a:ext>
            </a:extLst>
          </p:cNvPr>
          <p:cNvSpPr>
            <a:spLocks noGrp="1"/>
          </p:cNvSpPr>
          <p:nvPr>
            <p:ph type="sldNum" sz="quarter" idx="5"/>
          </p:nvPr>
        </p:nvSpPr>
        <p:spPr/>
      </p:sp>
    </p:spTree>
    <p:extLst>
      <p:ext uri="{BB962C8B-B14F-4D97-AF65-F5344CB8AC3E}">
        <p14:creationId xmlns:p14="http://schemas.microsoft.com/office/powerpoint/2010/main" val="3586132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Demo section for 'Quando il libro incontra l’algoritmo: l’AI al servizio delle case editoriali'. This slide is for live demonstrations. Ensure all demo materials are prepared and tested.</a:t>
            </a:r>
          </a:p>
        </p:txBody>
      </p:sp>
      <p:sp>
        <p:nvSpPr>
          <p:cNvPr id="4" name="Slide Number Placeholder 3"/>
          <p:cNvSpPr>
            <a:spLocks noGrp="1"/>
          </p:cNvSpPr>
          <p:nvPr>
            <p:ph type="sldNum" sz="quarter" idx="5"/>
          </p:nvPr>
        </p:nvSpPr>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Q&amp;A slide for 'Quando il libro incontra l’algoritmo: l’AI al servizio delle case editoriali'. This is time for audience questions and discussion. Prepare to address common questions about the topic and invite participation.</a:t>
            </a:r>
          </a:p>
        </p:txBody>
      </p:sp>
      <p:sp>
        <p:nvSpPr>
          <p:cNvPr id="4" name="Slide Number Placeholder 3"/>
          <p:cNvSpPr>
            <a:spLocks noGrp="1"/>
          </p:cNvSpPr>
          <p:nvPr>
            <p:ph type="sldNum" sz="quarter" idx="5"/>
          </p:nvPr>
        </p:nvSpPr>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Voting slide for 'Quando il libro incontra l’algoritmo: l’AI al servizio delle case editoriali'. Ask audience to scan the QR code or visit https://vote.dotnetdev.it/vote/6juwwd7a/938485 to vote. Emphasize the importance of feedback.</a:t>
            </a: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Detailed session information for 'Quando il </a:t>
            </a:r>
            <a:r>
              <a:rPr dirty="0" err="1"/>
              <a:t>libro</a:t>
            </a:r>
            <a:r>
              <a:rPr dirty="0"/>
              <a:t> </a:t>
            </a:r>
            <a:r>
              <a:rPr dirty="0" err="1"/>
              <a:t>incontra</a:t>
            </a:r>
            <a:r>
              <a:rPr dirty="0"/>
              <a:t> </a:t>
            </a:r>
            <a:r>
              <a:rPr dirty="0" err="1"/>
              <a:t>l’algoritmo</a:t>
            </a:r>
            <a:r>
              <a:rPr dirty="0"/>
              <a:t>: </a:t>
            </a:r>
            <a:r>
              <a:rPr dirty="0" err="1"/>
              <a:t>l’AI</a:t>
            </a:r>
            <a:r>
              <a:rPr dirty="0"/>
              <a:t> al </a:t>
            </a:r>
            <a:r>
              <a:rPr dirty="0" err="1"/>
              <a:t>servizio</a:t>
            </a:r>
            <a:r>
              <a:rPr dirty="0"/>
              <a:t> </a:t>
            </a:r>
            <a:r>
              <a:rPr dirty="0" err="1"/>
              <a:t>delle</a:t>
            </a:r>
            <a:r>
              <a:rPr dirty="0"/>
              <a:t> case </a:t>
            </a:r>
            <a:r>
              <a:rPr dirty="0" err="1"/>
              <a:t>editoriali</a:t>
            </a:r>
            <a:r>
              <a:rPr dirty="0"/>
              <a:t>'. Session description: </a:t>
            </a:r>
            <a:r>
              <a:rPr dirty="0" err="1"/>
              <a:t>L’intelligenza</a:t>
            </a:r>
            <a:r>
              <a:rPr dirty="0"/>
              <a:t> </a:t>
            </a:r>
            <a:r>
              <a:rPr dirty="0" err="1"/>
              <a:t>artificiale</a:t>
            </a:r>
            <a:r>
              <a:rPr dirty="0"/>
              <a:t>, in continua ed </a:t>
            </a:r>
            <a:r>
              <a:rPr dirty="0" err="1"/>
              <a:t>impressionante</a:t>
            </a:r>
            <a:r>
              <a:rPr dirty="0"/>
              <a:t> </a:t>
            </a:r>
            <a:r>
              <a:rPr dirty="0" err="1"/>
              <a:t>evoluzione</a:t>
            </a:r>
            <a:r>
              <a:rPr dirty="0"/>
              <a:t>, </a:t>
            </a:r>
            <a:r>
              <a:rPr dirty="0" err="1"/>
              <a:t>allarga</a:t>
            </a:r>
            <a:r>
              <a:rPr dirty="0"/>
              <a:t> </a:t>
            </a:r>
            <a:r>
              <a:rPr dirty="0" err="1"/>
              <a:t>i</a:t>
            </a:r>
            <a:r>
              <a:rPr dirty="0"/>
              <a:t> </a:t>
            </a:r>
            <a:r>
              <a:rPr dirty="0" err="1"/>
              <a:t>suoi</a:t>
            </a:r>
            <a:r>
              <a:rPr dirty="0"/>
              <a:t> </a:t>
            </a:r>
            <a:r>
              <a:rPr dirty="0" err="1"/>
              <a:t>orizzonti</a:t>
            </a:r>
            <a:r>
              <a:rPr dirty="0"/>
              <a:t> </a:t>
            </a:r>
            <a:r>
              <a:rPr dirty="0" err="1"/>
              <a:t>operativi</a:t>
            </a:r>
            <a:r>
              <a:rPr dirty="0"/>
              <a:t> verso </a:t>
            </a:r>
            <a:r>
              <a:rPr dirty="0" err="1"/>
              <a:t>numerosi</a:t>
            </a:r>
            <a:r>
              <a:rPr dirty="0"/>
              <a:t> </a:t>
            </a:r>
            <a:r>
              <a:rPr dirty="0" err="1"/>
              <a:t>luoghi</a:t>
            </a:r>
            <a:r>
              <a:rPr dirty="0"/>
              <a:t> </a:t>
            </a:r>
            <a:r>
              <a:rPr dirty="0" err="1"/>
              <a:t>alcuni</a:t>
            </a:r>
            <a:r>
              <a:rPr dirty="0"/>
              <a:t> </a:t>
            </a:r>
            <a:r>
              <a:rPr dirty="0" err="1"/>
              <a:t>dei</a:t>
            </a:r>
            <a:r>
              <a:rPr dirty="0"/>
              <a:t> </a:t>
            </a:r>
            <a:r>
              <a:rPr dirty="0" err="1"/>
              <a:t>quali</a:t>
            </a:r>
            <a:r>
              <a:rPr dirty="0"/>
              <a:t> </a:t>
            </a:r>
            <a:r>
              <a:rPr dirty="0" err="1"/>
              <a:t>lontani</a:t>
            </a:r>
            <a:r>
              <a:rPr dirty="0"/>
              <a:t> </a:t>
            </a:r>
            <a:r>
              <a:rPr dirty="0" err="1"/>
              <a:t>dall’apparente</a:t>
            </a:r>
            <a:r>
              <a:rPr dirty="0"/>
              <a:t> </a:t>
            </a:r>
            <a:r>
              <a:rPr dirty="0" err="1"/>
              <a:t>freddezza</a:t>
            </a:r>
            <a:r>
              <a:rPr dirty="0"/>
              <a:t> </a:t>
            </a:r>
            <a:r>
              <a:rPr dirty="0" err="1"/>
              <a:t>matematica</a:t>
            </a:r>
            <a:r>
              <a:rPr dirty="0"/>
              <a:t> </a:t>
            </a:r>
            <a:r>
              <a:rPr dirty="0" err="1"/>
              <a:t>che</a:t>
            </a:r>
            <a:r>
              <a:rPr dirty="0"/>
              <a:t> la </a:t>
            </a:r>
            <a:r>
              <a:rPr dirty="0" err="1"/>
              <a:t>nutre</a:t>
            </a:r>
            <a:r>
              <a:rPr dirty="0"/>
              <a:t>.... Review the session objectives and speaker credentials.</a:t>
            </a: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4CEBB-9D9F-19F6-382F-8F7950B068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264E3-3209-D658-CF7B-2969DD0C6FAF}"/>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5C5ACFD-5EC6-F627-3659-759B2F15879D}"/>
              </a:ext>
            </a:extLst>
          </p:cNvPr>
          <p:cNvSpPr>
            <a:spLocks noGrp="1"/>
          </p:cNvSpPr>
          <p:nvPr>
            <p:ph type="body" sz="quarter" idx="3"/>
          </p:nvPr>
        </p:nvSpPr>
        <p:spPr/>
        <p:txBody>
          <a:bodyPr/>
          <a:lstStyle/>
          <a:p>
            <a:r>
              <a:t>Detailed session information for 'Quando il libro incontra l’algoritmo: l’AI al servizio delle case editoriali'. Session description: L’intelligenza artificiale, in continua ed impressionante evoluzione, allarga i suoi orizzonti operativi verso numerosi luoghi alcuni dei quali lontani dall’apparente freddezza matematica che la nutre.... Review the session objectives and speaker credentials.</a:t>
            </a:r>
          </a:p>
        </p:txBody>
      </p:sp>
      <p:sp>
        <p:nvSpPr>
          <p:cNvPr id="4" name="Slide Number Placeholder 3">
            <a:extLst>
              <a:ext uri="{FF2B5EF4-FFF2-40B4-BE49-F238E27FC236}">
                <a16:creationId xmlns:a16="http://schemas.microsoft.com/office/drawing/2014/main" id="{86AE157F-B648-9891-653B-878FBF77D9A1}"/>
              </a:ext>
            </a:extLst>
          </p:cNvPr>
          <p:cNvSpPr>
            <a:spLocks noGrp="1"/>
          </p:cNvSpPr>
          <p:nvPr>
            <p:ph type="sldNum" sz="quarter" idx="5"/>
          </p:nvPr>
        </p:nvSpPr>
        <p:spPr/>
      </p:sp>
    </p:spTree>
    <p:extLst>
      <p:ext uri="{BB962C8B-B14F-4D97-AF65-F5344CB8AC3E}">
        <p14:creationId xmlns:p14="http://schemas.microsoft.com/office/powerpoint/2010/main" val="2964450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F0451-45BA-8983-1F60-2CDE897B6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0640C4-8774-834D-7B9D-93862C887F59}"/>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B971C36E-B37D-8BB2-FCDC-E17A2EEB7DF7}"/>
              </a:ext>
            </a:extLst>
          </p:cNvPr>
          <p:cNvSpPr>
            <a:spLocks noGrp="1"/>
          </p:cNvSpPr>
          <p:nvPr>
            <p:ph type="body" sz="quarter" idx="3"/>
          </p:nvPr>
        </p:nvSpPr>
        <p:spPr/>
        <p:txBody>
          <a:bodyPr/>
          <a:lstStyle/>
          <a:p>
            <a:r>
              <a:t>Detailed session information for 'Quando il libro incontra l’algoritmo: l’AI al servizio delle case editoriali'. Session description: L’intelligenza artificiale, in continua ed impressionante evoluzione, allarga i suoi orizzonti operativi verso numerosi luoghi alcuni dei quali lontani dall’apparente freddezza matematica che la nutre.... Review the session objectives and speaker credentials.</a:t>
            </a:r>
          </a:p>
        </p:txBody>
      </p:sp>
      <p:sp>
        <p:nvSpPr>
          <p:cNvPr id="4" name="Slide Number Placeholder 3">
            <a:extLst>
              <a:ext uri="{FF2B5EF4-FFF2-40B4-BE49-F238E27FC236}">
                <a16:creationId xmlns:a16="http://schemas.microsoft.com/office/drawing/2014/main" id="{E7769217-A619-3A26-07B3-77B79FCC208F}"/>
              </a:ext>
            </a:extLst>
          </p:cNvPr>
          <p:cNvSpPr>
            <a:spLocks noGrp="1"/>
          </p:cNvSpPr>
          <p:nvPr>
            <p:ph type="sldNum" sz="quarter" idx="5"/>
          </p:nvPr>
        </p:nvSpPr>
        <p:spPr/>
      </p:sp>
    </p:spTree>
    <p:extLst>
      <p:ext uri="{BB962C8B-B14F-4D97-AF65-F5344CB8AC3E}">
        <p14:creationId xmlns:p14="http://schemas.microsoft.com/office/powerpoint/2010/main" val="3016630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32A5C-38BD-763F-C093-0F59F13146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7723F-5A47-3F13-C39A-F292C9C4532C}"/>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B9B55CD-BD6D-477F-743C-91C766E60274}"/>
              </a:ext>
            </a:extLst>
          </p:cNvPr>
          <p:cNvSpPr>
            <a:spLocks noGrp="1"/>
          </p:cNvSpPr>
          <p:nvPr>
            <p:ph type="body" sz="quarter" idx="3"/>
          </p:nvPr>
        </p:nvSpPr>
        <p:spPr/>
        <p:txBody>
          <a:bodyPr/>
          <a:lstStyle/>
          <a:p>
            <a:r>
              <a:t>Detailed session information for 'Quando il libro incontra l’algoritmo: l’AI al servizio delle case editoriali'. Session description: L’intelligenza artificiale, in continua ed impressionante evoluzione, allarga i suoi orizzonti operativi verso numerosi luoghi alcuni dei quali lontani dall’apparente freddezza matematica che la nutre.... Review the session objectives and speaker credentials.</a:t>
            </a:r>
          </a:p>
        </p:txBody>
      </p:sp>
      <p:sp>
        <p:nvSpPr>
          <p:cNvPr id="4" name="Slide Number Placeholder 3">
            <a:extLst>
              <a:ext uri="{FF2B5EF4-FFF2-40B4-BE49-F238E27FC236}">
                <a16:creationId xmlns:a16="http://schemas.microsoft.com/office/drawing/2014/main" id="{51F76A9C-5999-3827-3E2C-B8993B2EDD70}"/>
              </a:ext>
            </a:extLst>
          </p:cNvPr>
          <p:cNvSpPr>
            <a:spLocks noGrp="1"/>
          </p:cNvSpPr>
          <p:nvPr>
            <p:ph type="sldNum" sz="quarter" idx="5"/>
          </p:nvPr>
        </p:nvSpPr>
        <p:spPr/>
      </p:sp>
    </p:spTree>
    <p:extLst>
      <p:ext uri="{BB962C8B-B14F-4D97-AF65-F5344CB8AC3E}">
        <p14:creationId xmlns:p14="http://schemas.microsoft.com/office/powerpoint/2010/main" val="105648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4CC50-3B8D-7010-1FC3-503861D98C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DE9994-CE48-71B4-5DBF-1EBED61BEE29}"/>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BF971792-6F91-5E86-7349-F52DE51FA075}"/>
              </a:ext>
            </a:extLst>
          </p:cNvPr>
          <p:cNvSpPr>
            <a:spLocks noGrp="1"/>
          </p:cNvSpPr>
          <p:nvPr>
            <p:ph type="body" sz="quarter" idx="3"/>
          </p:nvPr>
        </p:nvSpPr>
        <p:spPr/>
        <p:txBody>
          <a:bodyPr/>
          <a:lstStyle/>
          <a:p>
            <a:r>
              <a:t>Detailed session information for 'Quando il libro incontra l’algoritmo: l’AI al servizio delle case editoriali'. Session description: L’intelligenza artificiale, in continua ed impressionante evoluzione, allarga i suoi orizzonti operativi verso numerosi luoghi alcuni dei quali lontani dall’apparente freddezza matematica che la nutre.... Review the session objectives and speaker credentials.</a:t>
            </a:r>
          </a:p>
        </p:txBody>
      </p:sp>
      <p:sp>
        <p:nvSpPr>
          <p:cNvPr id="4" name="Slide Number Placeholder 3">
            <a:extLst>
              <a:ext uri="{FF2B5EF4-FFF2-40B4-BE49-F238E27FC236}">
                <a16:creationId xmlns:a16="http://schemas.microsoft.com/office/drawing/2014/main" id="{6985963D-24B7-F02D-2222-3EA7079672B4}"/>
              </a:ext>
            </a:extLst>
          </p:cNvPr>
          <p:cNvSpPr>
            <a:spLocks noGrp="1"/>
          </p:cNvSpPr>
          <p:nvPr>
            <p:ph type="sldNum" sz="quarter" idx="5"/>
          </p:nvPr>
        </p:nvSpPr>
        <p:spPr/>
      </p:sp>
    </p:spTree>
    <p:extLst>
      <p:ext uri="{BB962C8B-B14F-4D97-AF65-F5344CB8AC3E}">
        <p14:creationId xmlns:p14="http://schemas.microsoft.com/office/powerpoint/2010/main" val="1425441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156BF-6C34-2B24-A387-FB8ADB7F0D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D2E4A9-3E74-E7AB-D8F4-348E8FB2CBE5}"/>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439A2BD9-2DF9-348B-53E4-541D37363658}"/>
              </a:ext>
            </a:extLst>
          </p:cNvPr>
          <p:cNvSpPr>
            <a:spLocks noGrp="1"/>
          </p:cNvSpPr>
          <p:nvPr>
            <p:ph type="body" sz="quarter" idx="3"/>
          </p:nvPr>
        </p:nvSpPr>
        <p:spPr/>
        <p:txBody>
          <a:bodyPr/>
          <a:lstStyle/>
          <a:p>
            <a:r>
              <a:t>Detailed session information for 'Quando il libro incontra l’algoritmo: l’AI al servizio delle case editoriali'. Session description: L’intelligenza artificiale, in continua ed impressionante evoluzione, allarga i suoi orizzonti operativi verso numerosi luoghi alcuni dei quali lontani dall’apparente freddezza matematica che la nutre.... Review the session objectives and speaker credentials.</a:t>
            </a:r>
          </a:p>
        </p:txBody>
      </p:sp>
      <p:sp>
        <p:nvSpPr>
          <p:cNvPr id="4" name="Slide Number Placeholder 3">
            <a:extLst>
              <a:ext uri="{FF2B5EF4-FFF2-40B4-BE49-F238E27FC236}">
                <a16:creationId xmlns:a16="http://schemas.microsoft.com/office/drawing/2014/main" id="{4F4A3C23-D6F8-514B-8C5C-33DE1218FDA6}"/>
              </a:ext>
            </a:extLst>
          </p:cNvPr>
          <p:cNvSpPr>
            <a:spLocks noGrp="1"/>
          </p:cNvSpPr>
          <p:nvPr>
            <p:ph type="sldNum" sz="quarter" idx="5"/>
          </p:nvPr>
        </p:nvSpPr>
        <p:spPr/>
      </p:sp>
    </p:spTree>
    <p:extLst>
      <p:ext uri="{BB962C8B-B14F-4D97-AF65-F5344CB8AC3E}">
        <p14:creationId xmlns:p14="http://schemas.microsoft.com/office/powerpoint/2010/main" val="129065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ference">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73BFF0CC-1A1F-CE02-6CC7-37409CAF88E7}"/>
              </a:ext>
            </a:extLst>
          </p:cNvPr>
          <p:cNvSpPr txBox="1">
            <a:spLocks noGrp="1"/>
          </p:cNvSpPr>
          <p:nvPr>
            <p:ph type="ctrTitle" hasCustomPrompt="1"/>
          </p:nvPr>
        </p:nvSpPr>
        <p:spPr>
          <a:xfrm>
            <a:off x="3229232" y="-560806"/>
            <a:ext cx="5488524" cy="213529"/>
          </a:xfrm>
          <a:prstGeom prst="rect">
            <a:avLst/>
          </a:prstGeom>
        </p:spPr>
        <p:txBody>
          <a:bodyPr spcFirstLastPara="1" wrap="square" lIns="91425" tIns="91425" rIns="91425" bIns="91425" anchor="ctr" anchorCtr="0"/>
          <a:lstStyle>
            <a:lvl1pPr lvl="0" algn="ctr">
              <a:spcBef>
                <a:spcPts val="0"/>
              </a:spcBef>
              <a:spcAft>
                <a:spcPts val="0"/>
              </a:spcAft>
              <a:buClr>
                <a:srgbClr val="FFFFFF"/>
              </a:buClr>
              <a:buSzPts val="4800"/>
              <a:buNone/>
              <a:defRPr sz="6600" b="1">
                <a:solidFill>
                  <a:srgbClr val="FFFFFF"/>
                </a:solidFill>
                <a:latin typeface="Segoe UI" panose="020B0502040204020203" pitchFamily="34" charset="0"/>
                <a:cs typeface="Segoe UI" panose="020B0502040204020203" pitchFamily="34" charset="0"/>
              </a:defRPr>
            </a:lvl1pPr>
            <a:lvl2pPr lvl="1" algn="ctr">
              <a:spcBef>
                <a:spcPts val="0"/>
              </a:spcBef>
              <a:spcAft>
                <a:spcPts val="0"/>
              </a:spcAft>
              <a:buClr>
                <a:srgbClr val="FFFFFF"/>
              </a:buClr>
              <a:buSzPts val="4800"/>
              <a:buNone/>
              <a:defRPr sz="6400">
                <a:solidFill>
                  <a:srgbClr val="FFFFFF"/>
                </a:solidFill>
              </a:defRPr>
            </a:lvl2pPr>
            <a:lvl3pPr lvl="2" algn="ctr">
              <a:spcBef>
                <a:spcPts val="0"/>
              </a:spcBef>
              <a:spcAft>
                <a:spcPts val="0"/>
              </a:spcAft>
              <a:buClr>
                <a:srgbClr val="FFFFFF"/>
              </a:buClr>
              <a:buSzPts val="4800"/>
              <a:buNone/>
              <a:defRPr sz="6400">
                <a:solidFill>
                  <a:srgbClr val="FFFFFF"/>
                </a:solidFill>
              </a:defRPr>
            </a:lvl3pPr>
            <a:lvl4pPr lvl="3" algn="ctr">
              <a:spcBef>
                <a:spcPts val="0"/>
              </a:spcBef>
              <a:spcAft>
                <a:spcPts val="0"/>
              </a:spcAft>
              <a:buClr>
                <a:srgbClr val="FFFFFF"/>
              </a:buClr>
              <a:buSzPts val="4800"/>
              <a:buNone/>
              <a:defRPr sz="6400">
                <a:solidFill>
                  <a:srgbClr val="FFFFFF"/>
                </a:solidFill>
              </a:defRPr>
            </a:lvl4pPr>
            <a:lvl5pPr lvl="4" algn="ctr">
              <a:spcBef>
                <a:spcPts val="0"/>
              </a:spcBef>
              <a:spcAft>
                <a:spcPts val="0"/>
              </a:spcAft>
              <a:buClr>
                <a:srgbClr val="FFFFFF"/>
              </a:buClr>
              <a:buSzPts val="4800"/>
              <a:buNone/>
              <a:defRPr sz="6400">
                <a:solidFill>
                  <a:srgbClr val="FFFFFF"/>
                </a:solidFill>
              </a:defRPr>
            </a:lvl5pPr>
            <a:lvl6pPr lvl="5" algn="ctr">
              <a:spcBef>
                <a:spcPts val="0"/>
              </a:spcBef>
              <a:spcAft>
                <a:spcPts val="0"/>
              </a:spcAft>
              <a:buClr>
                <a:srgbClr val="FFFFFF"/>
              </a:buClr>
              <a:buSzPts val="4800"/>
              <a:buNone/>
              <a:defRPr sz="6400">
                <a:solidFill>
                  <a:srgbClr val="FFFFFF"/>
                </a:solidFill>
              </a:defRPr>
            </a:lvl6pPr>
            <a:lvl7pPr lvl="6" algn="ctr">
              <a:spcBef>
                <a:spcPts val="0"/>
              </a:spcBef>
              <a:spcAft>
                <a:spcPts val="0"/>
              </a:spcAft>
              <a:buClr>
                <a:srgbClr val="FFFFFF"/>
              </a:buClr>
              <a:buSzPts val="4800"/>
              <a:buNone/>
              <a:defRPr sz="6400">
                <a:solidFill>
                  <a:srgbClr val="FFFFFF"/>
                </a:solidFill>
              </a:defRPr>
            </a:lvl7pPr>
            <a:lvl8pPr lvl="7" algn="ctr">
              <a:spcBef>
                <a:spcPts val="0"/>
              </a:spcBef>
              <a:spcAft>
                <a:spcPts val="0"/>
              </a:spcAft>
              <a:buClr>
                <a:srgbClr val="FFFFFF"/>
              </a:buClr>
              <a:buSzPts val="4800"/>
              <a:buNone/>
              <a:defRPr sz="6400">
                <a:solidFill>
                  <a:srgbClr val="FFFFFF"/>
                </a:solidFill>
              </a:defRPr>
            </a:lvl8pPr>
            <a:lvl9pPr lvl="8" algn="ctr">
              <a:spcBef>
                <a:spcPts val="0"/>
              </a:spcBef>
              <a:spcAft>
                <a:spcPts val="0"/>
              </a:spcAft>
              <a:buClr>
                <a:srgbClr val="FFFFFF"/>
              </a:buClr>
              <a:buSzPts val="4800"/>
              <a:buNone/>
              <a:defRPr sz="6400">
                <a:solidFill>
                  <a:srgbClr val="FFFFFF"/>
                </a:solidFill>
              </a:defRPr>
            </a:lvl9pPr>
          </a:lstStyle>
          <a:p>
            <a:r>
              <a:rPr lang="it-IT" dirty="0"/>
              <a:t>Title</a:t>
            </a:r>
            <a:endParaRPr dirty="0"/>
          </a:p>
        </p:txBody>
      </p:sp>
    </p:spTree>
    <p:extLst>
      <p:ext uri="{BB962C8B-B14F-4D97-AF65-F5344CB8AC3E}">
        <p14:creationId xmlns:p14="http://schemas.microsoft.com/office/powerpoint/2010/main" val="3070161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type="title" preserve="1">
  <p:cSld name="1_Title">
    <p:bg>
      <p:bgPr>
        <a:solidFill>
          <a:srgbClr val="0B78BD"/>
        </a:solidFill>
        <a:effectLst/>
      </p:bgPr>
    </p:bg>
    <p:spTree>
      <p:nvGrpSpPr>
        <p:cNvPr id="1" name="Shape 9"/>
        <p:cNvGrpSpPr/>
        <p:nvPr/>
      </p:nvGrpSpPr>
      <p:grpSpPr>
        <a:xfrm>
          <a:off x="0" y="0"/>
          <a:ext cx="0" cy="0"/>
          <a:chOff x="0" y="0"/>
          <a:chExt cx="0" cy="0"/>
        </a:xfrm>
      </p:grpSpPr>
      <p:sp>
        <p:nvSpPr>
          <p:cNvPr id="11" name="Google Shape;11;p2"/>
          <p:cNvSpPr txBox="1">
            <a:spLocks noGrp="1"/>
          </p:cNvSpPr>
          <p:nvPr>
            <p:ph type="ctrTitle" hasCustomPrompt="1"/>
          </p:nvPr>
        </p:nvSpPr>
        <p:spPr>
          <a:xfrm>
            <a:off x="521669" y="1"/>
            <a:ext cx="10486207" cy="1333556"/>
          </a:xfrm>
          <a:prstGeom prst="rect">
            <a:avLst/>
          </a:prstGeom>
        </p:spPr>
        <p:txBody>
          <a:bodyPr spcFirstLastPara="1" wrap="square" lIns="91425" tIns="91425" rIns="91425" bIns="91425" anchor="ctr" anchorCtr="0"/>
          <a:lstStyle>
            <a:lvl1pPr lvl="0" algn="ctr">
              <a:spcBef>
                <a:spcPts val="0"/>
              </a:spcBef>
              <a:spcAft>
                <a:spcPts val="0"/>
              </a:spcAft>
              <a:buClr>
                <a:srgbClr val="FFFFFF"/>
              </a:buClr>
              <a:buSzPts val="4800"/>
              <a:buNone/>
              <a:defRPr sz="6600" b="1">
                <a:solidFill>
                  <a:srgbClr val="FFFFFF"/>
                </a:solidFill>
                <a:latin typeface="Segoe UI" panose="020B0502040204020203" pitchFamily="34" charset="0"/>
                <a:cs typeface="Segoe UI" panose="020B0502040204020203" pitchFamily="34" charset="0"/>
              </a:defRPr>
            </a:lvl1pPr>
            <a:lvl2pPr lvl="1" algn="ctr">
              <a:spcBef>
                <a:spcPts val="0"/>
              </a:spcBef>
              <a:spcAft>
                <a:spcPts val="0"/>
              </a:spcAft>
              <a:buClr>
                <a:srgbClr val="FFFFFF"/>
              </a:buClr>
              <a:buSzPts val="4800"/>
              <a:buNone/>
              <a:defRPr sz="6400">
                <a:solidFill>
                  <a:srgbClr val="FFFFFF"/>
                </a:solidFill>
              </a:defRPr>
            </a:lvl2pPr>
            <a:lvl3pPr lvl="2" algn="ctr">
              <a:spcBef>
                <a:spcPts val="0"/>
              </a:spcBef>
              <a:spcAft>
                <a:spcPts val="0"/>
              </a:spcAft>
              <a:buClr>
                <a:srgbClr val="FFFFFF"/>
              </a:buClr>
              <a:buSzPts val="4800"/>
              <a:buNone/>
              <a:defRPr sz="6400">
                <a:solidFill>
                  <a:srgbClr val="FFFFFF"/>
                </a:solidFill>
              </a:defRPr>
            </a:lvl3pPr>
            <a:lvl4pPr lvl="3" algn="ctr">
              <a:spcBef>
                <a:spcPts val="0"/>
              </a:spcBef>
              <a:spcAft>
                <a:spcPts val="0"/>
              </a:spcAft>
              <a:buClr>
                <a:srgbClr val="FFFFFF"/>
              </a:buClr>
              <a:buSzPts val="4800"/>
              <a:buNone/>
              <a:defRPr sz="6400">
                <a:solidFill>
                  <a:srgbClr val="FFFFFF"/>
                </a:solidFill>
              </a:defRPr>
            </a:lvl4pPr>
            <a:lvl5pPr lvl="4" algn="ctr">
              <a:spcBef>
                <a:spcPts val="0"/>
              </a:spcBef>
              <a:spcAft>
                <a:spcPts val="0"/>
              </a:spcAft>
              <a:buClr>
                <a:srgbClr val="FFFFFF"/>
              </a:buClr>
              <a:buSzPts val="4800"/>
              <a:buNone/>
              <a:defRPr sz="6400">
                <a:solidFill>
                  <a:srgbClr val="FFFFFF"/>
                </a:solidFill>
              </a:defRPr>
            </a:lvl5pPr>
            <a:lvl6pPr lvl="5" algn="ctr">
              <a:spcBef>
                <a:spcPts val="0"/>
              </a:spcBef>
              <a:spcAft>
                <a:spcPts val="0"/>
              </a:spcAft>
              <a:buClr>
                <a:srgbClr val="FFFFFF"/>
              </a:buClr>
              <a:buSzPts val="4800"/>
              <a:buNone/>
              <a:defRPr sz="6400">
                <a:solidFill>
                  <a:srgbClr val="FFFFFF"/>
                </a:solidFill>
              </a:defRPr>
            </a:lvl6pPr>
            <a:lvl7pPr lvl="6" algn="ctr">
              <a:spcBef>
                <a:spcPts val="0"/>
              </a:spcBef>
              <a:spcAft>
                <a:spcPts val="0"/>
              </a:spcAft>
              <a:buClr>
                <a:srgbClr val="FFFFFF"/>
              </a:buClr>
              <a:buSzPts val="4800"/>
              <a:buNone/>
              <a:defRPr sz="6400">
                <a:solidFill>
                  <a:srgbClr val="FFFFFF"/>
                </a:solidFill>
              </a:defRPr>
            </a:lvl7pPr>
            <a:lvl8pPr lvl="7" algn="ctr">
              <a:spcBef>
                <a:spcPts val="0"/>
              </a:spcBef>
              <a:spcAft>
                <a:spcPts val="0"/>
              </a:spcAft>
              <a:buClr>
                <a:srgbClr val="FFFFFF"/>
              </a:buClr>
              <a:buSzPts val="4800"/>
              <a:buNone/>
              <a:defRPr sz="6400">
                <a:solidFill>
                  <a:srgbClr val="FFFFFF"/>
                </a:solidFill>
              </a:defRPr>
            </a:lvl8pPr>
            <a:lvl9pPr lvl="8" algn="ctr">
              <a:spcBef>
                <a:spcPts val="0"/>
              </a:spcBef>
              <a:spcAft>
                <a:spcPts val="0"/>
              </a:spcAft>
              <a:buClr>
                <a:srgbClr val="FFFFFF"/>
              </a:buClr>
              <a:buSzPts val="4800"/>
              <a:buNone/>
              <a:defRPr sz="6400">
                <a:solidFill>
                  <a:srgbClr val="FFFFFF"/>
                </a:solidFill>
              </a:defRPr>
            </a:lvl9pPr>
          </a:lstStyle>
          <a:p>
            <a:r>
              <a:rPr lang="it-IT" dirty="0"/>
              <a:t>DEMO</a:t>
            </a:r>
            <a:endParaRPr dirty="0"/>
          </a:p>
        </p:txBody>
      </p:sp>
      <p:pic>
        <p:nvPicPr>
          <p:cNvPr id="3" name="Immagine 2">
            <a:extLst>
              <a:ext uri="{FF2B5EF4-FFF2-40B4-BE49-F238E27FC236}">
                <a16:creationId xmlns:a16="http://schemas.microsoft.com/office/drawing/2014/main" id="{C8537247-C30E-30BD-52E0-32A970D255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482" y="501019"/>
            <a:ext cx="10682581" cy="5582913"/>
          </a:xfrm>
          <a:prstGeom prst="rect">
            <a:avLst/>
          </a:prstGeom>
          <a:effectLst>
            <a:outerShdw dist="50800" dir="5400000" algn="ctr" rotWithShape="0">
              <a:srgbClr val="000000">
                <a:alpha val="16000"/>
              </a:srgbClr>
            </a:outerShdw>
          </a:effectLst>
        </p:spPr>
      </p:pic>
    </p:spTree>
    <p:extLst>
      <p:ext uri="{BB962C8B-B14F-4D97-AF65-F5344CB8AC3E}">
        <p14:creationId xmlns:p14="http://schemas.microsoft.com/office/powerpoint/2010/main" val="3306307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preserve="1" userDrawn="1">
  <p:cSld name="1_Title">
    <p:bg>
      <p:bgPr>
        <a:solidFill>
          <a:schemeClr val="bg1"/>
        </a:solidFill>
        <a:effectLst/>
      </p:bgPr>
    </p:bg>
    <p:spTree>
      <p:nvGrpSpPr>
        <p:cNvPr id="1" name="Shape 9"/>
        <p:cNvGrpSpPr/>
        <p:nvPr/>
      </p:nvGrpSpPr>
      <p:grpSpPr>
        <a:xfrm>
          <a:off x="0" y="0"/>
          <a:ext cx="0" cy="0"/>
          <a:chOff x="0" y="0"/>
          <a:chExt cx="0" cy="0"/>
        </a:xfrm>
      </p:grpSpPr>
      <p:sp>
        <p:nvSpPr>
          <p:cNvPr id="4" name="CasellaDiTesto 3">
            <a:extLst>
              <a:ext uri="{FF2B5EF4-FFF2-40B4-BE49-F238E27FC236}">
                <a16:creationId xmlns:a16="http://schemas.microsoft.com/office/drawing/2014/main" id="{6B34FBF1-8022-4793-BD04-5A3F2FAB2B51}"/>
              </a:ext>
            </a:extLst>
          </p:cNvPr>
          <p:cNvSpPr txBox="1"/>
          <p:nvPr userDrawn="1"/>
        </p:nvSpPr>
        <p:spPr>
          <a:xfrm>
            <a:off x="809688" y="159465"/>
            <a:ext cx="10083675" cy="7489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4267" b="1" i="0" u="none" strike="noStrike" kern="1200" cap="none" spc="0" normalizeH="0" baseline="0" noProof="0" dirty="0">
                <a:ln>
                  <a:noFill/>
                </a:ln>
                <a:solidFill>
                  <a:srgbClr val="0B78BD"/>
                </a:solidFill>
                <a:effectLst/>
                <a:uLnTx/>
                <a:uFillTx/>
                <a:latin typeface="Segoe UI" panose="020B0502040204020203" pitchFamily="34" charset="0"/>
                <a:ea typeface="+mn-ea"/>
                <a:cs typeface="Segoe UI" panose="020B0502040204020203" pitchFamily="34" charset="0"/>
              </a:rPr>
              <a:t>Thanks to</a:t>
            </a:r>
          </a:p>
        </p:txBody>
      </p:sp>
      <p:pic>
        <p:nvPicPr>
          <p:cNvPr id="21" name="Immagine 20" descr="Immagine che contiene testo, bigliettodavisita, grafica vettoriale&#10;&#10;Descrizione generata automaticamente">
            <a:extLst>
              <a:ext uri="{FF2B5EF4-FFF2-40B4-BE49-F238E27FC236}">
                <a16:creationId xmlns:a16="http://schemas.microsoft.com/office/drawing/2014/main" id="{C8E6F388-7C62-4230-8DC6-8218AD2A80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47746" y="5100336"/>
            <a:ext cx="1007558" cy="1007861"/>
          </a:xfrm>
          <a:prstGeom prst="rect">
            <a:avLst/>
          </a:prstGeom>
        </p:spPr>
      </p:pic>
      <p:pic>
        <p:nvPicPr>
          <p:cNvPr id="11" name="Immagine 10" descr="Immagine che contiene testo, clipart, grafica vettoriale, segnale&#10;&#10;Descrizione generata automaticamente">
            <a:extLst>
              <a:ext uri="{FF2B5EF4-FFF2-40B4-BE49-F238E27FC236}">
                <a16:creationId xmlns:a16="http://schemas.microsoft.com/office/drawing/2014/main" id="{2BC806B2-3C63-4BEF-AAE6-CFCC7F13DAE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82970" y="5234652"/>
            <a:ext cx="727175" cy="727394"/>
          </a:xfrm>
          <a:prstGeom prst="rect">
            <a:avLst/>
          </a:prstGeom>
        </p:spPr>
      </p:pic>
      <p:pic>
        <p:nvPicPr>
          <p:cNvPr id="5" name="Immagine 4">
            <a:extLst>
              <a:ext uri="{FF2B5EF4-FFF2-40B4-BE49-F238E27FC236}">
                <a16:creationId xmlns:a16="http://schemas.microsoft.com/office/drawing/2014/main" id="{13CBCB05-3F96-488C-A71D-1C49D39D012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13498" y="5092826"/>
            <a:ext cx="1800388" cy="900466"/>
          </a:xfrm>
          <a:prstGeom prst="rect">
            <a:avLst/>
          </a:prstGeom>
        </p:spPr>
      </p:pic>
      <p:sp>
        <p:nvSpPr>
          <p:cNvPr id="12" name="Titolo 11">
            <a:extLst>
              <a:ext uri="{FF2B5EF4-FFF2-40B4-BE49-F238E27FC236}">
                <a16:creationId xmlns:a16="http://schemas.microsoft.com/office/drawing/2014/main" id="{E65E49AD-ED5A-CFAD-5BC8-67CD236B3698}"/>
              </a:ext>
            </a:extLst>
          </p:cNvPr>
          <p:cNvSpPr>
            <a:spLocks noGrp="1"/>
          </p:cNvSpPr>
          <p:nvPr>
            <p:ph type="title" hasCustomPrompt="1"/>
          </p:nvPr>
        </p:nvSpPr>
        <p:spPr>
          <a:xfrm>
            <a:off x="799482" y="-1688764"/>
            <a:ext cx="10093881" cy="1272786"/>
          </a:xfrm>
          <a:prstGeom prst="rect">
            <a:avLst/>
          </a:prstGeom>
        </p:spPr>
        <p:txBody>
          <a:bodyPr/>
          <a:lstStyle/>
          <a:p>
            <a:r>
              <a:rPr lang="it-IT" dirty="0"/>
              <a:t>Sponsor</a:t>
            </a:r>
          </a:p>
        </p:txBody>
      </p:sp>
      <p:pic>
        <p:nvPicPr>
          <p:cNvPr id="15" name="Picture 14" descr="A logo with a black background&#10;&#10;AI-generated content may be incorrect.">
            <a:extLst>
              <a:ext uri="{FF2B5EF4-FFF2-40B4-BE49-F238E27FC236}">
                <a16:creationId xmlns:a16="http://schemas.microsoft.com/office/drawing/2014/main" id="{0CD309AC-1421-4142-D487-9716414B5AD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509202" y="959423"/>
            <a:ext cx="5591530" cy="2796608"/>
          </a:xfrm>
          <a:prstGeom prst="rect">
            <a:avLst/>
          </a:prstGeom>
        </p:spPr>
      </p:pic>
      <p:pic>
        <p:nvPicPr>
          <p:cNvPr id="17" name="Picture 16" descr="A logo with blue squares and arrow&#10;&#10;AI-generated content may be incorrect.">
            <a:extLst>
              <a:ext uri="{FF2B5EF4-FFF2-40B4-BE49-F238E27FC236}">
                <a16:creationId xmlns:a16="http://schemas.microsoft.com/office/drawing/2014/main" id="{28290EA6-4AC8-E19E-72D5-68B12BA7C5D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37069" y="3586410"/>
            <a:ext cx="2437994" cy="1219365"/>
          </a:xfrm>
          <a:prstGeom prst="rect">
            <a:avLst/>
          </a:prstGeom>
        </p:spPr>
      </p:pic>
      <p:pic>
        <p:nvPicPr>
          <p:cNvPr id="19" name="Picture 18" descr="A black and blue logo&#10;&#10;AI-generated content may be incorrect.">
            <a:extLst>
              <a:ext uri="{FF2B5EF4-FFF2-40B4-BE49-F238E27FC236}">
                <a16:creationId xmlns:a16="http://schemas.microsoft.com/office/drawing/2014/main" id="{29271295-7C7D-8AE3-7BE8-26129B1408A7}"/>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777672" y="3586410"/>
            <a:ext cx="2437995" cy="1219365"/>
          </a:xfrm>
          <a:prstGeom prst="rect">
            <a:avLst/>
          </a:prstGeom>
        </p:spPr>
      </p:pic>
      <p:pic>
        <p:nvPicPr>
          <p:cNvPr id="23" name="Picture 22" descr="A black background with a black square&#10;&#10;AI-generated content may be incorrect.">
            <a:extLst>
              <a:ext uri="{FF2B5EF4-FFF2-40B4-BE49-F238E27FC236}">
                <a16:creationId xmlns:a16="http://schemas.microsoft.com/office/drawing/2014/main" id="{35BE7DA4-CDAD-3030-9AA8-267F20AA7856}"/>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207371" y="3586410"/>
            <a:ext cx="2437994" cy="1219365"/>
          </a:xfrm>
          <a:prstGeom prst="rect">
            <a:avLst/>
          </a:prstGeom>
        </p:spPr>
      </p:pic>
      <p:pic>
        <p:nvPicPr>
          <p:cNvPr id="25" name="Picture 24" descr="A logo with blue and black text&#10;&#10;AI-generated content may be incorrect.">
            <a:extLst>
              <a:ext uri="{FF2B5EF4-FFF2-40B4-BE49-F238E27FC236}">
                <a16:creationId xmlns:a16="http://schemas.microsoft.com/office/drawing/2014/main" id="{46212FD0-D82E-663C-D3AD-25B42444C9A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347974" y="3586409"/>
            <a:ext cx="2437995" cy="1219365"/>
          </a:xfrm>
          <a:prstGeom prst="rect">
            <a:avLst/>
          </a:prstGeom>
        </p:spPr>
      </p:pic>
      <p:pic>
        <p:nvPicPr>
          <p:cNvPr id="27" name="Picture 26" descr="A close-up of a logo&#10;&#10;AI-generated content may be incorrect.">
            <a:extLst>
              <a:ext uri="{FF2B5EF4-FFF2-40B4-BE49-F238E27FC236}">
                <a16:creationId xmlns:a16="http://schemas.microsoft.com/office/drawing/2014/main" id="{4818B737-1FD9-9942-3124-6118629845AE}"/>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8866" y="1118154"/>
            <a:ext cx="4956795" cy="2479144"/>
          </a:xfrm>
          <a:prstGeom prst="rect">
            <a:avLst/>
          </a:prstGeom>
        </p:spPr>
      </p:pic>
    </p:spTree>
    <p:extLst>
      <p:ext uri="{BB962C8B-B14F-4D97-AF65-F5344CB8AC3E}">
        <p14:creationId xmlns:p14="http://schemas.microsoft.com/office/powerpoint/2010/main" val="42772880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1AC213-F388-4E21-98C4-36E6E89F2D9A}"/>
              </a:ext>
            </a:extLst>
          </p:cNvPr>
          <p:cNvSpPr>
            <a:spLocks noGrp="1"/>
          </p:cNvSpPr>
          <p:nvPr>
            <p:ph type="ctrTitle"/>
          </p:nvPr>
        </p:nvSpPr>
        <p:spPr>
          <a:xfrm>
            <a:off x="1462881" y="1536488"/>
            <a:ext cx="9847281" cy="2292538"/>
          </a:xfrm>
        </p:spPr>
        <p:txBody>
          <a:bodyPr anchor="ctr"/>
          <a:lstStyle>
            <a:lvl1pPr algn="ctr">
              <a:defRPr sz="4400">
                <a:latin typeface="+mn-lt"/>
              </a:defRPr>
            </a:lvl1pPr>
          </a:lstStyle>
          <a:p>
            <a:r>
              <a:rPr lang="it-IT" dirty="0"/>
              <a:t>Fare clic per modificare lo stile del titolo dello schema</a:t>
            </a:r>
          </a:p>
        </p:txBody>
      </p:sp>
      <p:sp>
        <p:nvSpPr>
          <p:cNvPr id="3" name="Sottotitolo 2">
            <a:extLst>
              <a:ext uri="{FF2B5EF4-FFF2-40B4-BE49-F238E27FC236}">
                <a16:creationId xmlns:a16="http://schemas.microsoft.com/office/drawing/2014/main" id="{2816E0C6-E17F-4FDB-8980-765ACC03A172}"/>
              </a:ext>
            </a:extLst>
          </p:cNvPr>
          <p:cNvSpPr>
            <a:spLocks noGrp="1"/>
          </p:cNvSpPr>
          <p:nvPr>
            <p:ph type="subTitle" idx="1"/>
          </p:nvPr>
        </p:nvSpPr>
        <p:spPr>
          <a:xfrm>
            <a:off x="1462881" y="4171231"/>
            <a:ext cx="9847281" cy="158983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AA79011E-D390-43E9-A2A7-33EA50B34A26}"/>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8D52116E-899F-443D-9DAC-ADEC6441CF29}"/>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974020F4-9E0A-40BD-8784-A68D91CBF059}"/>
              </a:ext>
            </a:extLst>
          </p:cNvPr>
          <p:cNvSpPr txBox="1">
            <a:spLocks/>
          </p:cNvSpPr>
          <p:nvPr userDrawn="1"/>
        </p:nvSpPr>
        <p:spPr>
          <a:xfrm>
            <a:off x="1554834" y="303955"/>
            <a:ext cx="9755328" cy="63639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sz="4400"/>
              <a:t>Fare clic per modificare lo stile del titolo </a:t>
            </a:r>
            <a:endParaRPr lang="it-IT" sz="4400" dirty="0"/>
          </a:p>
        </p:txBody>
      </p:sp>
    </p:spTree>
    <p:extLst>
      <p:ext uri="{BB962C8B-B14F-4D97-AF65-F5344CB8AC3E}">
        <p14:creationId xmlns:p14="http://schemas.microsoft.com/office/powerpoint/2010/main" val="4801929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924B6594-436E-4CB3-AD0B-3DF1CF78567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B579950-EAE6-44C5-8A5A-B17F721DAEB3}"/>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BD6E3443-EB60-437C-AB50-5D4C81480687}"/>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0965ADC6-875C-482E-A5A7-491A1C4430FA}"/>
              </a:ext>
            </a:extLst>
          </p:cNvPr>
          <p:cNvSpPr>
            <a:spLocks noGrp="1"/>
          </p:cNvSpPr>
          <p:nvPr>
            <p:ph type="title"/>
          </p:nvPr>
        </p:nvSpPr>
        <p:spPr>
          <a:xfrm>
            <a:off x="1554834" y="303955"/>
            <a:ext cx="9755328" cy="636393"/>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6276815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60E1D9-830C-42E5-B43B-29DB0C744A32}"/>
              </a:ext>
            </a:extLst>
          </p:cNvPr>
          <p:cNvSpPr>
            <a:spLocks noGrp="1"/>
          </p:cNvSpPr>
          <p:nvPr>
            <p:ph type="title"/>
          </p:nvPr>
        </p:nvSpPr>
        <p:spPr>
          <a:xfrm>
            <a:off x="1554834" y="1667579"/>
            <a:ext cx="9755328" cy="2739156"/>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9591FCF-D95B-487B-A7A1-F791F33EB6EB}"/>
              </a:ext>
            </a:extLst>
          </p:cNvPr>
          <p:cNvSpPr>
            <a:spLocks noGrp="1"/>
          </p:cNvSpPr>
          <p:nvPr>
            <p:ph type="body" idx="1"/>
          </p:nvPr>
        </p:nvSpPr>
        <p:spPr>
          <a:xfrm>
            <a:off x="1554834" y="4413736"/>
            <a:ext cx="9755328" cy="144045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A098EBC-55A3-4699-8138-556E5BB637DB}"/>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86C5592B-641A-418A-A3A0-1A3EA60A3B17}"/>
              </a:ext>
            </a:extLst>
          </p:cNvPr>
          <p:cNvSpPr>
            <a:spLocks noGrp="1"/>
          </p:cNvSpPr>
          <p:nvPr>
            <p:ph type="ftr" sz="quarter" idx="11"/>
          </p:nvPr>
        </p:nvSpPr>
        <p:spPr/>
        <p:txBody>
          <a:bodyPr/>
          <a:lstStyle/>
          <a:p>
            <a:endParaRPr lang="it-IT"/>
          </a:p>
        </p:txBody>
      </p:sp>
      <p:sp>
        <p:nvSpPr>
          <p:cNvPr id="8" name="Segnaposto titolo 1">
            <a:extLst>
              <a:ext uri="{FF2B5EF4-FFF2-40B4-BE49-F238E27FC236}">
                <a16:creationId xmlns:a16="http://schemas.microsoft.com/office/drawing/2014/main" id="{8C1A526D-BDB6-48B9-BE01-73554F395FF1}"/>
              </a:ext>
            </a:extLst>
          </p:cNvPr>
          <p:cNvSpPr txBox="1">
            <a:spLocks/>
          </p:cNvSpPr>
          <p:nvPr userDrawn="1"/>
        </p:nvSpPr>
        <p:spPr>
          <a:xfrm>
            <a:off x="1554834" y="303955"/>
            <a:ext cx="9755328" cy="63639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sz="4400"/>
              <a:t>Fare clic per modificare lo stile del titolo </a:t>
            </a:r>
            <a:endParaRPr lang="it-IT" sz="4400" dirty="0"/>
          </a:p>
        </p:txBody>
      </p:sp>
    </p:spTree>
    <p:extLst>
      <p:ext uri="{BB962C8B-B14F-4D97-AF65-F5344CB8AC3E}">
        <p14:creationId xmlns:p14="http://schemas.microsoft.com/office/powerpoint/2010/main" val="3029624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4DDB07BF-6C79-4467-ACB1-0767E3771EDC}"/>
              </a:ext>
            </a:extLst>
          </p:cNvPr>
          <p:cNvSpPr>
            <a:spLocks noGrp="1"/>
          </p:cNvSpPr>
          <p:nvPr>
            <p:ph sz="half" idx="1"/>
          </p:nvPr>
        </p:nvSpPr>
        <p:spPr>
          <a:xfrm>
            <a:off x="1542738" y="1752938"/>
            <a:ext cx="4524039" cy="417809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AA3F5DFD-F0C1-4DC6-875A-D8417FB428B1}"/>
              </a:ext>
            </a:extLst>
          </p:cNvPr>
          <p:cNvSpPr>
            <a:spLocks noGrp="1"/>
          </p:cNvSpPr>
          <p:nvPr>
            <p:ph sz="half" idx="2"/>
          </p:nvPr>
        </p:nvSpPr>
        <p:spPr>
          <a:xfrm>
            <a:off x="6620583" y="1752938"/>
            <a:ext cx="4689579" cy="417809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3255D52C-1AD6-485F-97E2-A18AE2C9BBEB}"/>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6" name="Segnaposto piè di pagina 5">
            <a:extLst>
              <a:ext uri="{FF2B5EF4-FFF2-40B4-BE49-F238E27FC236}">
                <a16:creationId xmlns:a16="http://schemas.microsoft.com/office/drawing/2014/main" id="{606CB1CD-EEE9-47F1-B168-D7DCFBDB8307}"/>
              </a:ext>
            </a:extLst>
          </p:cNvPr>
          <p:cNvSpPr>
            <a:spLocks noGrp="1"/>
          </p:cNvSpPr>
          <p:nvPr>
            <p:ph type="ftr" sz="quarter" idx="11"/>
          </p:nvPr>
        </p:nvSpPr>
        <p:spPr/>
        <p:txBody>
          <a:bodyPr/>
          <a:lstStyle/>
          <a:p>
            <a:endParaRPr lang="it-IT"/>
          </a:p>
        </p:txBody>
      </p:sp>
      <p:sp>
        <p:nvSpPr>
          <p:cNvPr id="7" name="Segnaposto titolo 1">
            <a:extLst>
              <a:ext uri="{FF2B5EF4-FFF2-40B4-BE49-F238E27FC236}">
                <a16:creationId xmlns:a16="http://schemas.microsoft.com/office/drawing/2014/main" id="{B915A429-AA51-465F-99BF-0EDBF7ED997B}"/>
              </a:ext>
            </a:extLst>
          </p:cNvPr>
          <p:cNvSpPr>
            <a:spLocks noGrp="1"/>
          </p:cNvSpPr>
          <p:nvPr>
            <p:ph type="title"/>
          </p:nvPr>
        </p:nvSpPr>
        <p:spPr>
          <a:xfrm>
            <a:off x="1554834" y="303955"/>
            <a:ext cx="9755328" cy="636393"/>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3005686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28A0B334-5A2E-420D-B34F-0C59C82F6877}"/>
              </a:ext>
            </a:extLst>
          </p:cNvPr>
          <p:cNvSpPr>
            <a:spLocks noGrp="1"/>
          </p:cNvSpPr>
          <p:nvPr>
            <p:ph type="body" idx="1"/>
          </p:nvPr>
        </p:nvSpPr>
        <p:spPr>
          <a:xfrm>
            <a:off x="1554834" y="1614228"/>
            <a:ext cx="4677041" cy="79110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4" name="Segnaposto contenuto 3">
            <a:extLst>
              <a:ext uri="{FF2B5EF4-FFF2-40B4-BE49-F238E27FC236}">
                <a16:creationId xmlns:a16="http://schemas.microsoft.com/office/drawing/2014/main" id="{F3888714-BC9E-4F0C-9BCB-271CD43D7529}"/>
              </a:ext>
            </a:extLst>
          </p:cNvPr>
          <p:cNvSpPr>
            <a:spLocks noGrp="1"/>
          </p:cNvSpPr>
          <p:nvPr>
            <p:ph sz="half" idx="2"/>
          </p:nvPr>
        </p:nvSpPr>
        <p:spPr>
          <a:xfrm>
            <a:off x="1554834" y="2405336"/>
            <a:ext cx="4677041" cy="3537887"/>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59DBCF60-51E3-49AF-B7E7-0E0D5D215F6E}"/>
              </a:ext>
            </a:extLst>
          </p:cNvPr>
          <p:cNvSpPr>
            <a:spLocks noGrp="1"/>
          </p:cNvSpPr>
          <p:nvPr>
            <p:ph type="body" sz="quarter" idx="3"/>
          </p:nvPr>
        </p:nvSpPr>
        <p:spPr>
          <a:xfrm>
            <a:off x="6633121" y="1614228"/>
            <a:ext cx="4677041" cy="79110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6" name="Segnaposto contenuto 5">
            <a:extLst>
              <a:ext uri="{FF2B5EF4-FFF2-40B4-BE49-F238E27FC236}">
                <a16:creationId xmlns:a16="http://schemas.microsoft.com/office/drawing/2014/main" id="{C5EE61DC-AAA5-4E2D-BF46-D00329A5C184}"/>
              </a:ext>
            </a:extLst>
          </p:cNvPr>
          <p:cNvSpPr>
            <a:spLocks noGrp="1"/>
          </p:cNvSpPr>
          <p:nvPr>
            <p:ph sz="quarter" idx="4"/>
          </p:nvPr>
        </p:nvSpPr>
        <p:spPr>
          <a:xfrm>
            <a:off x="6633121" y="2405336"/>
            <a:ext cx="4677041" cy="3537887"/>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7" name="Segnaposto data 6">
            <a:extLst>
              <a:ext uri="{FF2B5EF4-FFF2-40B4-BE49-F238E27FC236}">
                <a16:creationId xmlns:a16="http://schemas.microsoft.com/office/drawing/2014/main" id="{7AAF0436-58B6-47F6-8E11-84D919C7EDD5}"/>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8" name="Segnaposto piè di pagina 7">
            <a:extLst>
              <a:ext uri="{FF2B5EF4-FFF2-40B4-BE49-F238E27FC236}">
                <a16:creationId xmlns:a16="http://schemas.microsoft.com/office/drawing/2014/main" id="{3CE0F1DC-C34B-4F16-A8A1-59B2D4B6A93E}"/>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FF69F79A-A6ED-473E-82AC-E596A5C35CF6}"/>
              </a:ext>
            </a:extLst>
          </p:cNvPr>
          <p:cNvSpPr>
            <a:spLocks noGrp="1"/>
          </p:cNvSpPr>
          <p:nvPr>
            <p:ph type="title"/>
          </p:nvPr>
        </p:nvSpPr>
        <p:spPr>
          <a:xfrm>
            <a:off x="1554834" y="303955"/>
            <a:ext cx="9755328" cy="636393"/>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3142878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93497BDC-F780-482A-B00D-623003EBCC4C}"/>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4" name="Segnaposto piè di pagina 3">
            <a:extLst>
              <a:ext uri="{FF2B5EF4-FFF2-40B4-BE49-F238E27FC236}">
                <a16:creationId xmlns:a16="http://schemas.microsoft.com/office/drawing/2014/main" id="{9DF9F76F-F710-4222-8AE8-D8EF547FE2E9}"/>
              </a:ext>
            </a:extLst>
          </p:cNvPr>
          <p:cNvSpPr>
            <a:spLocks noGrp="1"/>
          </p:cNvSpPr>
          <p:nvPr>
            <p:ph type="ftr" sz="quarter" idx="11"/>
          </p:nvPr>
        </p:nvSpPr>
        <p:spPr/>
        <p:txBody>
          <a:bodyPr/>
          <a:lstStyle/>
          <a:p>
            <a:endParaRPr lang="it-IT" dirty="0"/>
          </a:p>
        </p:txBody>
      </p:sp>
      <p:sp>
        <p:nvSpPr>
          <p:cNvPr id="5" name="Segnaposto titolo 1">
            <a:extLst>
              <a:ext uri="{FF2B5EF4-FFF2-40B4-BE49-F238E27FC236}">
                <a16:creationId xmlns:a16="http://schemas.microsoft.com/office/drawing/2014/main" id="{5F8448A6-BA0D-48F5-901B-CA9C0E8926F6}"/>
              </a:ext>
            </a:extLst>
          </p:cNvPr>
          <p:cNvSpPr>
            <a:spLocks noGrp="1"/>
          </p:cNvSpPr>
          <p:nvPr>
            <p:ph type="title"/>
          </p:nvPr>
        </p:nvSpPr>
        <p:spPr>
          <a:xfrm>
            <a:off x="1554834" y="303955"/>
            <a:ext cx="9755328" cy="636393"/>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8653278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AA4FEEB-698F-4425-B0B5-04B44DD26685}"/>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3" name="Segnaposto piè di pagina 2">
            <a:extLst>
              <a:ext uri="{FF2B5EF4-FFF2-40B4-BE49-F238E27FC236}">
                <a16:creationId xmlns:a16="http://schemas.microsoft.com/office/drawing/2014/main" id="{A808C588-861E-4776-BAF7-1915498CD4DA}"/>
              </a:ext>
            </a:extLst>
          </p:cNvPr>
          <p:cNvSpPr>
            <a:spLocks noGrp="1"/>
          </p:cNvSpPr>
          <p:nvPr>
            <p:ph type="ftr" sz="quarter" idx="11"/>
          </p:nvPr>
        </p:nvSpPr>
        <p:spPr/>
        <p:txBody>
          <a:bodyPr/>
          <a:lstStyle/>
          <a:p>
            <a:endParaRPr lang="it-IT"/>
          </a:p>
        </p:txBody>
      </p:sp>
      <p:sp>
        <p:nvSpPr>
          <p:cNvPr id="6" name="Segnaposto titolo 1">
            <a:extLst>
              <a:ext uri="{FF2B5EF4-FFF2-40B4-BE49-F238E27FC236}">
                <a16:creationId xmlns:a16="http://schemas.microsoft.com/office/drawing/2014/main" id="{C7F748ED-3297-4773-9955-327DA3AD0B33}"/>
              </a:ext>
            </a:extLst>
          </p:cNvPr>
          <p:cNvSpPr>
            <a:spLocks noGrp="1"/>
          </p:cNvSpPr>
          <p:nvPr>
            <p:ph type="title"/>
          </p:nvPr>
        </p:nvSpPr>
        <p:spPr>
          <a:xfrm>
            <a:off x="1554834" y="303955"/>
            <a:ext cx="9755328" cy="636393"/>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929452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577963-0FD6-4635-A1A8-B7BCF35F3DB8}"/>
              </a:ext>
            </a:extLst>
          </p:cNvPr>
          <p:cNvSpPr>
            <a:spLocks noGrp="1"/>
          </p:cNvSpPr>
          <p:nvPr>
            <p:ph type="title"/>
          </p:nvPr>
        </p:nvSpPr>
        <p:spPr>
          <a:xfrm>
            <a:off x="1554834" y="1524445"/>
            <a:ext cx="3774538" cy="853475"/>
          </a:xfrm>
        </p:spPr>
        <p:txBody>
          <a:bodyPr anchor="b"/>
          <a:lstStyle>
            <a:lvl1pPr>
              <a:defRPr sz="3200">
                <a:solidFill>
                  <a:srgbClr val="0B78BD"/>
                </a:solidFill>
              </a:defRPr>
            </a:lvl1pPr>
          </a:lstStyle>
          <a:p>
            <a:endParaRPr lang="it-IT" dirty="0"/>
          </a:p>
        </p:txBody>
      </p:sp>
      <p:sp>
        <p:nvSpPr>
          <p:cNvPr id="3" name="Segnaposto contenuto 2">
            <a:extLst>
              <a:ext uri="{FF2B5EF4-FFF2-40B4-BE49-F238E27FC236}">
                <a16:creationId xmlns:a16="http://schemas.microsoft.com/office/drawing/2014/main" id="{A56285E0-D2CF-45EC-824F-708C57150102}"/>
              </a:ext>
            </a:extLst>
          </p:cNvPr>
          <p:cNvSpPr>
            <a:spLocks noGrp="1"/>
          </p:cNvSpPr>
          <p:nvPr>
            <p:ph idx="1"/>
          </p:nvPr>
        </p:nvSpPr>
        <p:spPr>
          <a:xfrm>
            <a:off x="5604925" y="1524445"/>
            <a:ext cx="5705237" cy="4364011"/>
          </a:xfrm>
        </p:spPr>
        <p:txBody>
          <a:bodyPr/>
          <a:lstStyle>
            <a:lvl1pPr>
              <a:defRPr sz="3200">
                <a:latin typeface="+mn-lt"/>
              </a:defRPr>
            </a:lvl1pPr>
            <a:lvl2pPr>
              <a:defRPr sz="2800">
                <a:latin typeface="+mn-lt"/>
              </a:defRPr>
            </a:lvl2pPr>
            <a:lvl3pPr>
              <a:defRPr sz="2400">
                <a:latin typeface="+mn-lt"/>
              </a:defRPr>
            </a:lvl3pPr>
            <a:lvl4pPr>
              <a:defRPr sz="2000">
                <a:latin typeface="+mn-lt"/>
              </a:defRPr>
            </a:lvl4pPr>
            <a:lvl5pPr>
              <a:defRPr sz="2000">
                <a:latin typeface="+mn-lt"/>
              </a:defRPr>
            </a:lvl5pPr>
            <a:lvl6pPr>
              <a:defRPr sz="2000"/>
            </a:lvl6pPr>
            <a:lvl7pPr>
              <a:defRPr sz="2000"/>
            </a:lvl7pPr>
            <a:lvl8pPr>
              <a:defRPr sz="2000"/>
            </a:lvl8pPr>
            <a:lvl9pPr>
              <a:defRPr sz="20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testo 3">
            <a:extLst>
              <a:ext uri="{FF2B5EF4-FFF2-40B4-BE49-F238E27FC236}">
                <a16:creationId xmlns:a16="http://schemas.microsoft.com/office/drawing/2014/main" id="{3085BD09-F8F1-4CF7-88B9-307E74D0BF7C}"/>
              </a:ext>
            </a:extLst>
          </p:cNvPr>
          <p:cNvSpPr>
            <a:spLocks noGrp="1"/>
          </p:cNvSpPr>
          <p:nvPr>
            <p:ph type="body" sz="half" idx="2"/>
          </p:nvPr>
        </p:nvSpPr>
        <p:spPr>
          <a:xfrm>
            <a:off x="1554834" y="2766179"/>
            <a:ext cx="3774538" cy="312227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Fare clic per modificare gli stili del testo dello schema</a:t>
            </a:r>
          </a:p>
        </p:txBody>
      </p:sp>
      <p:sp>
        <p:nvSpPr>
          <p:cNvPr id="5" name="Segnaposto data 4">
            <a:extLst>
              <a:ext uri="{FF2B5EF4-FFF2-40B4-BE49-F238E27FC236}">
                <a16:creationId xmlns:a16="http://schemas.microsoft.com/office/drawing/2014/main" id="{870B2838-7774-49C1-8FBD-409204B26A84}"/>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6" name="Segnaposto piè di pagina 5">
            <a:extLst>
              <a:ext uri="{FF2B5EF4-FFF2-40B4-BE49-F238E27FC236}">
                <a16:creationId xmlns:a16="http://schemas.microsoft.com/office/drawing/2014/main" id="{499A51A0-997F-4635-8FEA-B4232644B8D3}"/>
              </a:ext>
            </a:extLst>
          </p:cNvPr>
          <p:cNvSpPr>
            <a:spLocks noGrp="1"/>
          </p:cNvSpPr>
          <p:nvPr>
            <p:ph type="ftr" sz="quarter" idx="11"/>
          </p:nvPr>
        </p:nvSpPr>
        <p:spPr/>
        <p:txBody>
          <a:bodyPr/>
          <a:lstStyle/>
          <a:p>
            <a:endParaRPr lang="it-IT"/>
          </a:p>
        </p:txBody>
      </p:sp>
      <p:sp>
        <p:nvSpPr>
          <p:cNvPr id="8" name="Segnaposto titolo 1">
            <a:extLst>
              <a:ext uri="{FF2B5EF4-FFF2-40B4-BE49-F238E27FC236}">
                <a16:creationId xmlns:a16="http://schemas.microsoft.com/office/drawing/2014/main" id="{88C52628-7CD8-4B9E-85F2-AA6D0F451AE1}"/>
              </a:ext>
            </a:extLst>
          </p:cNvPr>
          <p:cNvSpPr txBox="1">
            <a:spLocks/>
          </p:cNvSpPr>
          <p:nvPr userDrawn="1"/>
        </p:nvSpPr>
        <p:spPr>
          <a:xfrm>
            <a:off x="1404366" y="17529"/>
            <a:ext cx="10298683" cy="12727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Segoe UI" panose="020B0502040204020203" pitchFamily="34" charset="0"/>
                <a:ea typeface="+mj-ea"/>
                <a:cs typeface="Segoe UI" panose="020B0502040204020203" pitchFamily="34" charset="0"/>
              </a:defRPr>
            </a:lvl1pPr>
          </a:lstStyle>
          <a:p>
            <a:r>
              <a:rPr lang="it-IT" sz="4400"/>
              <a:t>Fare clic per modificare lo stile del titolo </a:t>
            </a:r>
            <a:endParaRPr lang="it-IT" sz="4400" dirty="0"/>
          </a:p>
        </p:txBody>
      </p:sp>
      <p:sp>
        <p:nvSpPr>
          <p:cNvPr id="9" name="Segnaposto titolo 1">
            <a:extLst>
              <a:ext uri="{FF2B5EF4-FFF2-40B4-BE49-F238E27FC236}">
                <a16:creationId xmlns:a16="http://schemas.microsoft.com/office/drawing/2014/main" id="{3F1D8162-967F-491C-8075-478356124555}"/>
              </a:ext>
            </a:extLst>
          </p:cNvPr>
          <p:cNvSpPr txBox="1">
            <a:spLocks/>
          </p:cNvSpPr>
          <p:nvPr userDrawn="1"/>
        </p:nvSpPr>
        <p:spPr>
          <a:xfrm>
            <a:off x="1554834" y="303955"/>
            <a:ext cx="9755328" cy="63639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sz="4400"/>
              <a:t>Fare clic per modificare lo stile del titolo </a:t>
            </a:r>
            <a:endParaRPr lang="it-IT" sz="4400" dirty="0"/>
          </a:p>
        </p:txBody>
      </p:sp>
    </p:spTree>
    <p:extLst>
      <p:ext uri="{BB962C8B-B14F-4D97-AF65-F5344CB8AC3E}">
        <p14:creationId xmlns:p14="http://schemas.microsoft.com/office/powerpoint/2010/main" val="692963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B78BD"/>
        </a:solidFill>
        <a:effectLst/>
      </p:bgPr>
    </p:bg>
    <p:spTree>
      <p:nvGrpSpPr>
        <p:cNvPr id="1" name="Shape 9"/>
        <p:cNvGrpSpPr/>
        <p:nvPr/>
      </p:nvGrpSpPr>
      <p:grpSpPr>
        <a:xfrm>
          <a:off x="0" y="0"/>
          <a:ext cx="0" cy="0"/>
          <a:chOff x="0" y="0"/>
          <a:chExt cx="0" cy="0"/>
        </a:xfrm>
      </p:grpSpPr>
      <p:sp>
        <p:nvSpPr>
          <p:cNvPr id="11" name="Google Shape;11;p2"/>
          <p:cNvSpPr txBox="1">
            <a:spLocks noGrp="1"/>
          </p:cNvSpPr>
          <p:nvPr>
            <p:ph type="ctrTitle" hasCustomPrompt="1"/>
          </p:nvPr>
        </p:nvSpPr>
        <p:spPr>
          <a:xfrm>
            <a:off x="3566365" y="2520646"/>
            <a:ext cx="7499474" cy="3541547"/>
          </a:xfrm>
          <a:prstGeom prst="rect">
            <a:avLst/>
          </a:prstGeom>
        </p:spPr>
        <p:txBody>
          <a:bodyPr spcFirstLastPara="1" wrap="square" lIns="91425" tIns="91425" rIns="91425" bIns="91425" anchor="b" anchorCtr="0"/>
          <a:lstStyle>
            <a:lvl1pPr lvl="0" algn="r">
              <a:spcBef>
                <a:spcPts val="0"/>
              </a:spcBef>
              <a:spcAft>
                <a:spcPts val="0"/>
              </a:spcAft>
              <a:buClr>
                <a:srgbClr val="FFFFFF"/>
              </a:buClr>
              <a:buSzPts val="4800"/>
              <a:buNone/>
              <a:defRPr sz="6600">
                <a:solidFill>
                  <a:srgbClr val="FFFFFF"/>
                </a:solidFill>
              </a:defRPr>
            </a:lvl1pPr>
            <a:lvl2pPr lvl="1" algn="ctr">
              <a:spcBef>
                <a:spcPts val="0"/>
              </a:spcBef>
              <a:spcAft>
                <a:spcPts val="0"/>
              </a:spcAft>
              <a:buClr>
                <a:srgbClr val="FFFFFF"/>
              </a:buClr>
              <a:buSzPts val="4800"/>
              <a:buNone/>
              <a:defRPr sz="6400">
                <a:solidFill>
                  <a:srgbClr val="FFFFFF"/>
                </a:solidFill>
              </a:defRPr>
            </a:lvl2pPr>
            <a:lvl3pPr lvl="2" algn="ctr">
              <a:spcBef>
                <a:spcPts val="0"/>
              </a:spcBef>
              <a:spcAft>
                <a:spcPts val="0"/>
              </a:spcAft>
              <a:buClr>
                <a:srgbClr val="FFFFFF"/>
              </a:buClr>
              <a:buSzPts val="4800"/>
              <a:buNone/>
              <a:defRPr sz="6400">
                <a:solidFill>
                  <a:srgbClr val="FFFFFF"/>
                </a:solidFill>
              </a:defRPr>
            </a:lvl3pPr>
            <a:lvl4pPr lvl="3" algn="ctr">
              <a:spcBef>
                <a:spcPts val="0"/>
              </a:spcBef>
              <a:spcAft>
                <a:spcPts val="0"/>
              </a:spcAft>
              <a:buClr>
                <a:srgbClr val="FFFFFF"/>
              </a:buClr>
              <a:buSzPts val="4800"/>
              <a:buNone/>
              <a:defRPr sz="6400">
                <a:solidFill>
                  <a:srgbClr val="FFFFFF"/>
                </a:solidFill>
              </a:defRPr>
            </a:lvl4pPr>
            <a:lvl5pPr lvl="4" algn="ctr">
              <a:spcBef>
                <a:spcPts val="0"/>
              </a:spcBef>
              <a:spcAft>
                <a:spcPts val="0"/>
              </a:spcAft>
              <a:buClr>
                <a:srgbClr val="FFFFFF"/>
              </a:buClr>
              <a:buSzPts val="4800"/>
              <a:buNone/>
              <a:defRPr sz="6400">
                <a:solidFill>
                  <a:srgbClr val="FFFFFF"/>
                </a:solidFill>
              </a:defRPr>
            </a:lvl5pPr>
            <a:lvl6pPr lvl="5" algn="ctr">
              <a:spcBef>
                <a:spcPts val="0"/>
              </a:spcBef>
              <a:spcAft>
                <a:spcPts val="0"/>
              </a:spcAft>
              <a:buClr>
                <a:srgbClr val="FFFFFF"/>
              </a:buClr>
              <a:buSzPts val="4800"/>
              <a:buNone/>
              <a:defRPr sz="6400">
                <a:solidFill>
                  <a:srgbClr val="FFFFFF"/>
                </a:solidFill>
              </a:defRPr>
            </a:lvl6pPr>
            <a:lvl7pPr lvl="6" algn="ctr">
              <a:spcBef>
                <a:spcPts val="0"/>
              </a:spcBef>
              <a:spcAft>
                <a:spcPts val="0"/>
              </a:spcAft>
              <a:buClr>
                <a:srgbClr val="FFFFFF"/>
              </a:buClr>
              <a:buSzPts val="4800"/>
              <a:buNone/>
              <a:defRPr sz="6400">
                <a:solidFill>
                  <a:srgbClr val="FFFFFF"/>
                </a:solidFill>
              </a:defRPr>
            </a:lvl7pPr>
            <a:lvl8pPr lvl="7" algn="ctr">
              <a:spcBef>
                <a:spcPts val="0"/>
              </a:spcBef>
              <a:spcAft>
                <a:spcPts val="0"/>
              </a:spcAft>
              <a:buClr>
                <a:srgbClr val="FFFFFF"/>
              </a:buClr>
              <a:buSzPts val="4800"/>
              <a:buNone/>
              <a:defRPr sz="6400">
                <a:solidFill>
                  <a:srgbClr val="FFFFFF"/>
                </a:solidFill>
              </a:defRPr>
            </a:lvl8pPr>
            <a:lvl9pPr lvl="8" algn="ctr">
              <a:spcBef>
                <a:spcPts val="0"/>
              </a:spcBef>
              <a:spcAft>
                <a:spcPts val="0"/>
              </a:spcAft>
              <a:buClr>
                <a:srgbClr val="FFFFFF"/>
              </a:buClr>
              <a:buSzPts val="4800"/>
              <a:buNone/>
              <a:defRPr sz="6400">
                <a:solidFill>
                  <a:srgbClr val="FFFFFF"/>
                </a:solidFill>
              </a:defRPr>
            </a:lvl9pPr>
          </a:lstStyle>
          <a:p>
            <a:r>
              <a:rPr lang="it-IT"/>
              <a:t>Session Title</a:t>
            </a:r>
            <a:endParaRPr dirty="0"/>
          </a:p>
        </p:txBody>
      </p:sp>
      <p:pic>
        <p:nvPicPr>
          <p:cNvPr id="4" name="Immagine 3" descr="Immagine che contiene grafica vettoriale&#10;&#10;Descrizione generata automaticamente">
            <a:extLst>
              <a:ext uri="{FF2B5EF4-FFF2-40B4-BE49-F238E27FC236}">
                <a16:creationId xmlns:a16="http://schemas.microsoft.com/office/drawing/2014/main" id="{2768BF0B-EC18-42A2-B7AD-CA6343F741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0598" y="2791702"/>
            <a:ext cx="3656746" cy="2999435"/>
          </a:xfrm>
          <a:prstGeom prst="rect">
            <a:avLst/>
          </a:prstGeom>
        </p:spPr>
      </p:pic>
    </p:spTree>
    <p:extLst>
      <p:ext uri="{BB962C8B-B14F-4D97-AF65-F5344CB8AC3E}">
        <p14:creationId xmlns:p14="http://schemas.microsoft.com/office/powerpoint/2010/main" val="13805318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5C9793-0D22-47FF-B7AF-15663D5AAA52}"/>
              </a:ext>
            </a:extLst>
          </p:cNvPr>
          <p:cNvSpPr>
            <a:spLocks noGrp="1"/>
          </p:cNvSpPr>
          <p:nvPr>
            <p:ph type="title"/>
          </p:nvPr>
        </p:nvSpPr>
        <p:spPr>
          <a:xfrm>
            <a:off x="1554834" y="1454960"/>
            <a:ext cx="3774538" cy="990878"/>
          </a:xfrm>
        </p:spPr>
        <p:txBody>
          <a:bodyPr anchor="b"/>
          <a:lstStyle>
            <a:lvl1pPr>
              <a:defRPr sz="3200">
                <a:solidFill>
                  <a:srgbClr val="0B78BD"/>
                </a:solidFill>
                <a:latin typeface="+mn-lt"/>
              </a:defRPr>
            </a:lvl1pPr>
          </a:lstStyle>
          <a:p>
            <a:endParaRPr lang="it-IT" dirty="0"/>
          </a:p>
        </p:txBody>
      </p:sp>
      <p:sp>
        <p:nvSpPr>
          <p:cNvPr id="3" name="Segnaposto immagine 2">
            <a:extLst>
              <a:ext uri="{FF2B5EF4-FFF2-40B4-BE49-F238E27FC236}">
                <a16:creationId xmlns:a16="http://schemas.microsoft.com/office/drawing/2014/main" id="{3CCCD409-2A98-495F-9E05-476EDBD282E4}"/>
              </a:ext>
            </a:extLst>
          </p:cNvPr>
          <p:cNvSpPr>
            <a:spLocks noGrp="1"/>
          </p:cNvSpPr>
          <p:nvPr>
            <p:ph type="pic" idx="1"/>
          </p:nvPr>
        </p:nvSpPr>
        <p:spPr>
          <a:xfrm>
            <a:off x="5730314" y="1454961"/>
            <a:ext cx="5579847" cy="417273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B9D9E80-627A-4D17-9029-E14C8D64554E}"/>
              </a:ext>
            </a:extLst>
          </p:cNvPr>
          <p:cNvSpPr>
            <a:spLocks noGrp="1"/>
          </p:cNvSpPr>
          <p:nvPr>
            <p:ph type="body" sz="half" idx="2"/>
          </p:nvPr>
        </p:nvSpPr>
        <p:spPr>
          <a:xfrm>
            <a:off x="1554833" y="2651444"/>
            <a:ext cx="3774538" cy="29762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Fare clic per modificare gli stili del testo dello schema</a:t>
            </a:r>
          </a:p>
        </p:txBody>
      </p:sp>
      <p:sp>
        <p:nvSpPr>
          <p:cNvPr id="5" name="Segnaposto data 4">
            <a:extLst>
              <a:ext uri="{FF2B5EF4-FFF2-40B4-BE49-F238E27FC236}">
                <a16:creationId xmlns:a16="http://schemas.microsoft.com/office/drawing/2014/main" id="{76802470-52B8-47E4-BB8D-82F7917C3C16}"/>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6" name="Segnaposto piè di pagina 5">
            <a:extLst>
              <a:ext uri="{FF2B5EF4-FFF2-40B4-BE49-F238E27FC236}">
                <a16:creationId xmlns:a16="http://schemas.microsoft.com/office/drawing/2014/main" id="{46AF4365-DBFC-499C-9A07-D4D2E10D012F}"/>
              </a:ext>
            </a:extLst>
          </p:cNvPr>
          <p:cNvSpPr>
            <a:spLocks noGrp="1"/>
          </p:cNvSpPr>
          <p:nvPr>
            <p:ph type="ftr" sz="quarter" idx="11"/>
          </p:nvPr>
        </p:nvSpPr>
        <p:spPr/>
        <p:txBody>
          <a:bodyPr/>
          <a:lstStyle/>
          <a:p>
            <a:endParaRPr lang="it-IT"/>
          </a:p>
        </p:txBody>
      </p:sp>
      <p:sp>
        <p:nvSpPr>
          <p:cNvPr id="8" name="Segnaposto titolo 1">
            <a:extLst>
              <a:ext uri="{FF2B5EF4-FFF2-40B4-BE49-F238E27FC236}">
                <a16:creationId xmlns:a16="http://schemas.microsoft.com/office/drawing/2014/main" id="{0BE16406-DCB4-4984-8046-F9EFFF081186}"/>
              </a:ext>
            </a:extLst>
          </p:cNvPr>
          <p:cNvSpPr txBox="1">
            <a:spLocks/>
          </p:cNvSpPr>
          <p:nvPr userDrawn="1"/>
        </p:nvSpPr>
        <p:spPr>
          <a:xfrm>
            <a:off x="1404366" y="17529"/>
            <a:ext cx="10298683" cy="12727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Segoe UI" panose="020B0502040204020203" pitchFamily="34" charset="0"/>
                <a:ea typeface="+mj-ea"/>
                <a:cs typeface="Segoe UI" panose="020B0502040204020203" pitchFamily="34" charset="0"/>
              </a:defRPr>
            </a:lvl1pPr>
          </a:lstStyle>
          <a:p>
            <a:r>
              <a:rPr lang="it-IT" sz="4400" dirty="0"/>
              <a:t>Fare clic per modificare lo stile del titolo </a:t>
            </a:r>
          </a:p>
        </p:txBody>
      </p:sp>
      <p:sp>
        <p:nvSpPr>
          <p:cNvPr id="9" name="Segnaposto titolo 1">
            <a:extLst>
              <a:ext uri="{FF2B5EF4-FFF2-40B4-BE49-F238E27FC236}">
                <a16:creationId xmlns:a16="http://schemas.microsoft.com/office/drawing/2014/main" id="{E5B1B50D-5827-411C-8C68-4B6FEA76FB11}"/>
              </a:ext>
            </a:extLst>
          </p:cNvPr>
          <p:cNvSpPr txBox="1">
            <a:spLocks/>
          </p:cNvSpPr>
          <p:nvPr userDrawn="1"/>
        </p:nvSpPr>
        <p:spPr>
          <a:xfrm>
            <a:off x="1554834" y="303955"/>
            <a:ext cx="9755328" cy="63639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sz="4400"/>
              <a:t>Fare clic per modificare lo stile del titolo </a:t>
            </a:r>
            <a:endParaRPr lang="it-IT" sz="4400" dirty="0"/>
          </a:p>
        </p:txBody>
      </p:sp>
    </p:spTree>
    <p:extLst>
      <p:ext uri="{BB962C8B-B14F-4D97-AF65-F5344CB8AC3E}">
        <p14:creationId xmlns:p14="http://schemas.microsoft.com/office/powerpoint/2010/main" val="31152239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olo e testo verticale">
    <p:spTree>
      <p:nvGrpSpPr>
        <p:cNvPr id="1" name=""/>
        <p:cNvGrpSpPr/>
        <p:nvPr/>
      </p:nvGrpSpPr>
      <p:grpSpPr>
        <a:xfrm>
          <a:off x="0" y="0"/>
          <a:ext cx="0" cy="0"/>
          <a:chOff x="0" y="0"/>
          <a:chExt cx="0" cy="0"/>
        </a:xfrm>
      </p:grpSpPr>
      <p:sp>
        <p:nvSpPr>
          <p:cNvPr id="3" name="Segnaposto testo verticale 2">
            <a:extLst>
              <a:ext uri="{FF2B5EF4-FFF2-40B4-BE49-F238E27FC236}">
                <a16:creationId xmlns:a16="http://schemas.microsoft.com/office/drawing/2014/main" id="{8F76DF86-3239-4301-B70B-A13C8ABA856A}"/>
              </a:ext>
            </a:extLst>
          </p:cNvPr>
          <p:cNvSpPr>
            <a:spLocks noGrp="1"/>
          </p:cNvSpPr>
          <p:nvPr>
            <p:ph type="body" orient="vert" idx="1"/>
          </p:nvPr>
        </p:nvSpPr>
        <p:spPr/>
        <p:txBody>
          <a:bodyPr vert="eaVert"/>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a:extLst>
              <a:ext uri="{FF2B5EF4-FFF2-40B4-BE49-F238E27FC236}">
                <a16:creationId xmlns:a16="http://schemas.microsoft.com/office/drawing/2014/main" id="{DA96C9C4-33F1-4020-8250-3D1B97B5C413}"/>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AAD5C8DC-1645-450C-9B4E-D669ED3CB47A}"/>
              </a:ext>
            </a:extLst>
          </p:cNvPr>
          <p:cNvSpPr>
            <a:spLocks noGrp="1"/>
          </p:cNvSpPr>
          <p:nvPr>
            <p:ph type="ftr" sz="quarter" idx="11"/>
          </p:nvPr>
        </p:nvSpPr>
        <p:spPr/>
        <p:txBody>
          <a:bodyPr/>
          <a:lstStyle/>
          <a:p>
            <a:endParaRPr lang="it-IT"/>
          </a:p>
        </p:txBody>
      </p:sp>
      <p:sp>
        <p:nvSpPr>
          <p:cNvPr id="6" name="Segnaposto titolo 1">
            <a:extLst>
              <a:ext uri="{FF2B5EF4-FFF2-40B4-BE49-F238E27FC236}">
                <a16:creationId xmlns:a16="http://schemas.microsoft.com/office/drawing/2014/main" id="{A3481035-E8B5-4DD5-8880-5DE2CCECAFAE}"/>
              </a:ext>
            </a:extLst>
          </p:cNvPr>
          <p:cNvSpPr>
            <a:spLocks noGrp="1"/>
          </p:cNvSpPr>
          <p:nvPr>
            <p:ph type="title"/>
          </p:nvPr>
        </p:nvSpPr>
        <p:spPr>
          <a:xfrm>
            <a:off x="1554834" y="303955"/>
            <a:ext cx="9755328" cy="636393"/>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17553385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3D8386C-D3E1-4E69-B768-5BEB28C40A40}"/>
              </a:ext>
            </a:extLst>
          </p:cNvPr>
          <p:cNvSpPr>
            <a:spLocks noGrp="1"/>
          </p:cNvSpPr>
          <p:nvPr>
            <p:ph type="title" orient="vert"/>
          </p:nvPr>
        </p:nvSpPr>
        <p:spPr>
          <a:xfrm>
            <a:off x="8786692" y="1492588"/>
            <a:ext cx="2523470" cy="4438441"/>
          </a:xfrm>
        </p:spPr>
        <p:txBody>
          <a:bodyPr vert="eaVert"/>
          <a:lstStyle>
            <a:lvl1pPr>
              <a:defRPr>
                <a:solidFill>
                  <a:srgbClr val="0B78BD"/>
                </a:solidFill>
              </a:defRPr>
            </a:lvl1pPr>
          </a:lstStyle>
          <a:p>
            <a:r>
              <a:rPr lang="it-IT" dirty="0"/>
              <a:t>Fare clic per modificare lo stile del titolo dello schema</a:t>
            </a:r>
          </a:p>
        </p:txBody>
      </p:sp>
      <p:sp>
        <p:nvSpPr>
          <p:cNvPr id="3" name="Segnaposto testo verticale 2">
            <a:extLst>
              <a:ext uri="{FF2B5EF4-FFF2-40B4-BE49-F238E27FC236}">
                <a16:creationId xmlns:a16="http://schemas.microsoft.com/office/drawing/2014/main" id="{7640F96A-A1E5-4D89-80FC-898C746DECAF}"/>
              </a:ext>
            </a:extLst>
          </p:cNvPr>
          <p:cNvSpPr>
            <a:spLocks noGrp="1"/>
          </p:cNvSpPr>
          <p:nvPr>
            <p:ph type="body" orient="vert" idx="1"/>
          </p:nvPr>
        </p:nvSpPr>
        <p:spPr>
          <a:xfrm>
            <a:off x="1554833" y="1492588"/>
            <a:ext cx="7231858" cy="443844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661DD45-3A69-404E-8FF2-1C4D2905171F}"/>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7303782C-43DE-45B5-A0FE-964602A910B7}"/>
              </a:ext>
            </a:extLst>
          </p:cNvPr>
          <p:cNvSpPr>
            <a:spLocks noGrp="1"/>
          </p:cNvSpPr>
          <p:nvPr>
            <p:ph type="ftr" sz="quarter" idx="11"/>
          </p:nvPr>
        </p:nvSpPr>
        <p:spPr/>
        <p:txBody>
          <a:bodyPr/>
          <a:lstStyle/>
          <a:p>
            <a:endParaRPr lang="it-IT"/>
          </a:p>
        </p:txBody>
      </p:sp>
      <p:sp>
        <p:nvSpPr>
          <p:cNvPr id="6" name="Segnaposto titolo 1">
            <a:extLst>
              <a:ext uri="{FF2B5EF4-FFF2-40B4-BE49-F238E27FC236}">
                <a16:creationId xmlns:a16="http://schemas.microsoft.com/office/drawing/2014/main" id="{9EE02F72-0479-433E-8790-EFB53CB0BF09}"/>
              </a:ext>
            </a:extLst>
          </p:cNvPr>
          <p:cNvSpPr txBox="1">
            <a:spLocks/>
          </p:cNvSpPr>
          <p:nvPr userDrawn="1"/>
        </p:nvSpPr>
        <p:spPr>
          <a:xfrm>
            <a:off x="1554834" y="303955"/>
            <a:ext cx="9755328" cy="63639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sz="4400"/>
              <a:t>Fare clic per modificare lo stile del titolo </a:t>
            </a:r>
            <a:endParaRPr lang="it-IT" sz="4400" dirty="0"/>
          </a:p>
        </p:txBody>
      </p:sp>
    </p:spTree>
    <p:extLst>
      <p:ext uri="{BB962C8B-B14F-4D97-AF65-F5344CB8AC3E}">
        <p14:creationId xmlns:p14="http://schemas.microsoft.com/office/powerpoint/2010/main" val="10529326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8B8F9-757B-1E06-4FF8-D4960D0C6F6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79B2FF8-2CE8-5AAB-F0D6-A6945DBC92A8}"/>
              </a:ext>
            </a:extLst>
          </p:cNvPr>
          <p:cNvSpPr>
            <a:spLocks noGrp="1"/>
          </p:cNvSpPr>
          <p:nvPr>
            <p:ph type="dt" sz="half" idx="10"/>
          </p:nvPr>
        </p:nvSpPr>
        <p:spPr/>
        <p:txBody>
          <a:bodyPr/>
          <a:lstStyle/>
          <a:p>
            <a:r>
              <a:rPr lang="it-IT"/>
              <a:t>#AzureDayRome</a:t>
            </a:r>
            <a:endParaRPr lang="it-IT" dirty="0"/>
          </a:p>
        </p:txBody>
      </p:sp>
      <p:sp>
        <p:nvSpPr>
          <p:cNvPr id="4" name="Footer Placeholder 3">
            <a:extLst>
              <a:ext uri="{FF2B5EF4-FFF2-40B4-BE49-F238E27FC236}">
                <a16:creationId xmlns:a16="http://schemas.microsoft.com/office/drawing/2014/main" id="{8278B9AC-A009-CAC9-BBAB-66B4EF896F67}"/>
              </a:ext>
            </a:extLst>
          </p:cNvPr>
          <p:cNvSpPr>
            <a:spLocks noGrp="1"/>
          </p:cNvSpPr>
          <p:nvPr>
            <p:ph type="ftr" sz="quarter" idx="11"/>
          </p:nvPr>
        </p:nvSpPr>
        <p:spPr/>
        <p:txBody>
          <a:bodyPr/>
          <a:lstStyle/>
          <a:p>
            <a:endParaRPr lang="it-IT" dirty="0"/>
          </a:p>
        </p:txBody>
      </p:sp>
    </p:spTree>
    <p:extLst>
      <p:ext uri="{BB962C8B-B14F-4D97-AF65-F5344CB8AC3E}">
        <p14:creationId xmlns:p14="http://schemas.microsoft.com/office/powerpoint/2010/main" val="1141610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1AC213-F388-4E21-98C4-36E6E89F2D9A}"/>
              </a:ext>
            </a:extLst>
          </p:cNvPr>
          <p:cNvSpPr>
            <a:spLocks noGrp="1"/>
          </p:cNvSpPr>
          <p:nvPr>
            <p:ph type="ctrTitle"/>
          </p:nvPr>
        </p:nvSpPr>
        <p:spPr>
          <a:xfrm>
            <a:off x="553645" y="1536488"/>
            <a:ext cx="10756517" cy="2292538"/>
          </a:xfrm>
        </p:spPr>
        <p:txBody>
          <a:bodyPr anchor="ctr"/>
          <a:lstStyle>
            <a:lvl1pPr algn="ctr">
              <a:defRPr sz="4400">
                <a:latin typeface="+mn-lt"/>
              </a:defRPr>
            </a:lvl1pPr>
          </a:lstStyle>
          <a:p>
            <a:r>
              <a:rPr lang="it-IT" dirty="0"/>
              <a:t>Fare clic per modificare lo stile del titolo dello schema</a:t>
            </a:r>
          </a:p>
        </p:txBody>
      </p:sp>
      <p:sp>
        <p:nvSpPr>
          <p:cNvPr id="3" name="Sottotitolo 2">
            <a:extLst>
              <a:ext uri="{FF2B5EF4-FFF2-40B4-BE49-F238E27FC236}">
                <a16:creationId xmlns:a16="http://schemas.microsoft.com/office/drawing/2014/main" id="{2816E0C6-E17F-4FDB-8980-765ACC03A172}"/>
              </a:ext>
            </a:extLst>
          </p:cNvPr>
          <p:cNvSpPr>
            <a:spLocks noGrp="1"/>
          </p:cNvSpPr>
          <p:nvPr>
            <p:ph type="subTitle" idx="1"/>
          </p:nvPr>
        </p:nvSpPr>
        <p:spPr>
          <a:xfrm>
            <a:off x="553644" y="4171231"/>
            <a:ext cx="10756517" cy="158983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AA79011E-D390-43E9-A2A7-33EA50B34A26}"/>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8D52116E-899F-443D-9DAC-ADEC6441CF29}"/>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974020F4-9E0A-40BD-8784-A68D91CBF059}"/>
              </a:ext>
            </a:extLst>
          </p:cNvPr>
          <p:cNvSpPr txBox="1">
            <a:spLocks/>
          </p:cNvSpPr>
          <p:nvPr userDrawn="1"/>
        </p:nvSpPr>
        <p:spPr>
          <a:xfrm>
            <a:off x="1554834" y="303955"/>
            <a:ext cx="9755328" cy="63639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sz="4400" dirty="0">
                <a:solidFill>
                  <a:schemeClr val="bg1"/>
                </a:solidFill>
              </a:rPr>
              <a:t>Fare clic per modificare lo stile del titolo </a:t>
            </a:r>
          </a:p>
        </p:txBody>
      </p:sp>
    </p:spTree>
    <p:extLst>
      <p:ext uri="{BB962C8B-B14F-4D97-AF65-F5344CB8AC3E}">
        <p14:creationId xmlns:p14="http://schemas.microsoft.com/office/powerpoint/2010/main" val="10788123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924B6594-436E-4CB3-AD0B-3DF1CF78567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B579950-EAE6-44C5-8A5A-B17F721DAEB3}"/>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BD6E3443-EB60-437C-AB50-5D4C81480687}"/>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0965ADC6-875C-482E-A5A7-491A1C4430FA}"/>
              </a:ext>
            </a:extLst>
          </p:cNvPr>
          <p:cNvSpPr>
            <a:spLocks noGrp="1"/>
          </p:cNvSpPr>
          <p:nvPr>
            <p:ph type="title"/>
          </p:nvPr>
        </p:nvSpPr>
        <p:spPr>
          <a:xfrm>
            <a:off x="1554834" y="303955"/>
            <a:ext cx="9755328" cy="636393"/>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10151154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60E1D9-830C-42E5-B43B-29DB0C744A32}"/>
              </a:ext>
            </a:extLst>
          </p:cNvPr>
          <p:cNvSpPr>
            <a:spLocks noGrp="1"/>
          </p:cNvSpPr>
          <p:nvPr>
            <p:ph type="title"/>
          </p:nvPr>
        </p:nvSpPr>
        <p:spPr>
          <a:xfrm>
            <a:off x="553645" y="1667579"/>
            <a:ext cx="10756517" cy="2739156"/>
          </a:xfrm>
        </p:spPr>
        <p:txBody>
          <a:bodyPr anchor="b"/>
          <a:lstStyle>
            <a:lvl1pPr>
              <a:defRPr sz="6000"/>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9591FCF-D95B-487B-A7A1-F791F33EB6EB}"/>
              </a:ext>
            </a:extLst>
          </p:cNvPr>
          <p:cNvSpPr>
            <a:spLocks noGrp="1"/>
          </p:cNvSpPr>
          <p:nvPr>
            <p:ph type="body" idx="1"/>
          </p:nvPr>
        </p:nvSpPr>
        <p:spPr>
          <a:xfrm>
            <a:off x="553645" y="4413736"/>
            <a:ext cx="10756517" cy="144045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Fare clic per modificare gli stili del testo dello schema</a:t>
            </a:r>
          </a:p>
        </p:txBody>
      </p:sp>
      <p:sp>
        <p:nvSpPr>
          <p:cNvPr id="4" name="Segnaposto data 3">
            <a:extLst>
              <a:ext uri="{FF2B5EF4-FFF2-40B4-BE49-F238E27FC236}">
                <a16:creationId xmlns:a16="http://schemas.microsoft.com/office/drawing/2014/main" id="{1A098EBC-55A3-4699-8138-556E5BB637DB}"/>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86C5592B-641A-418A-A3A0-1A3EA60A3B17}"/>
              </a:ext>
            </a:extLst>
          </p:cNvPr>
          <p:cNvSpPr>
            <a:spLocks noGrp="1"/>
          </p:cNvSpPr>
          <p:nvPr>
            <p:ph type="ftr" sz="quarter" idx="11"/>
          </p:nvPr>
        </p:nvSpPr>
        <p:spPr/>
        <p:txBody>
          <a:bodyPr/>
          <a:lstStyle/>
          <a:p>
            <a:endParaRPr lang="it-IT"/>
          </a:p>
        </p:txBody>
      </p:sp>
      <p:sp>
        <p:nvSpPr>
          <p:cNvPr id="8" name="Segnaposto titolo 1">
            <a:extLst>
              <a:ext uri="{FF2B5EF4-FFF2-40B4-BE49-F238E27FC236}">
                <a16:creationId xmlns:a16="http://schemas.microsoft.com/office/drawing/2014/main" id="{8C1A526D-BDB6-48B9-BE01-73554F395FF1}"/>
              </a:ext>
            </a:extLst>
          </p:cNvPr>
          <p:cNvSpPr txBox="1">
            <a:spLocks/>
          </p:cNvSpPr>
          <p:nvPr userDrawn="1"/>
        </p:nvSpPr>
        <p:spPr>
          <a:xfrm>
            <a:off x="1554834" y="303955"/>
            <a:ext cx="9755328" cy="63639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sz="4400" dirty="0">
                <a:solidFill>
                  <a:schemeClr val="bg1"/>
                </a:solidFill>
              </a:rPr>
              <a:t>Fare clic per modificare lo stile del titolo </a:t>
            </a:r>
          </a:p>
        </p:txBody>
      </p:sp>
    </p:spTree>
    <p:extLst>
      <p:ext uri="{BB962C8B-B14F-4D97-AF65-F5344CB8AC3E}">
        <p14:creationId xmlns:p14="http://schemas.microsoft.com/office/powerpoint/2010/main" val="5268416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4DDB07BF-6C79-4467-ACB1-0767E3771EDC}"/>
              </a:ext>
            </a:extLst>
          </p:cNvPr>
          <p:cNvSpPr>
            <a:spLocks noGrp="1"/>
          </p:cNvSpPr>
          <p:nvPr>
            <p:ph sz="half" idx="1"/>
          </p:nvPr>
        </p:nvSpPr>
        <p:spPr>
          <a:xfrm>
            <a:off x="558428" y="1752938"/>
            <a:ext cx="4924000" cy="417809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AA3F5DFD-F0C1-4DC6-875A-D8417FB428B1}"/>
              </a:ext>
            </a:extLst>
          </p:cNvPr>
          <p:cNvSpPr>
            <a:spLocks noGrp="1"/>
          </p:cNvSpPr>
          <p:nvPr>
            <p:ph sz="half" idx="2"/>
          </p:nvPr>
        </p:nvSpPr>
        <p:spPr>
          <a:xfrm>
            <a:off x="6386162" y="1752938"/>
            <a:ext cx="4924000" cy="4178090"/>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data 4">
            <a:extLst>
              <a:ext uri="{FF2B5EF4-FFF2-40B4-BE49-F238E27FC236}">
                <a16:creationId xmlns:a16="http://schemas.microsoft.com/office/drawing/2014/main" id="{3255D52C-1AD6-485F-97E2-A18AE2C9BBEB}"/>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6" name="Segnaposto piè di pagina 5">
            <a:extLst>
              <a:ext uri="{FF2B5EF4-FFF2-40B4-BE49-F238E27FC236}">
                <a16:creationId xmlns:a16="http://schemas.microsoft.com/office/drawing/2014/main" id="{606CB1CD-EEE9-47F1-B168-D7DCFBDB8307}"/>
              </a:ext>
            </a:extLst>
          </p:cNvPr>
          <p:cNvSpPr>
            <a:spLocks noGrp="1"/>
          </p:cNvSpPr>
          <p:nvPr>
            <p:ph type="ftr" sz="quarter" idx="11"/>
          </p:nvPr>
        </p:nvSpPr>
        <p:spPr/>
        <p:txBody>
          <a:bodyPr/>
          <a:lstStyle/>
          <a:p>
            <a:endParaRPr lang="it-IT"/>
          </a:p>
        </p:txBody>
      </p:sp>
      <p:sp>
        <p:nvSpPr>
          <p:cNvPr id="7" name="Segnaposto titolo 1">
            <a:extLst>
              <a:ext uri="{FF2B5EF4-FFF2-40B4-BE49-F238E27FC236}">
                <a16:creationId xmlns:a16="http://schemas.microsoft.com/office/drawing/2014/main" id="{B915A429-AA51-465F-99BF-0EDBF7ED997B}"/>
              </a:ext>
            </a:extLst>
          </p:cNvPr>
          <p:cNvSpPr>
            <a:spLocks noGrp="1"/>
          </p:cNvSpPr>
          <p:nvPr>
            <p:ph type="title"/>
          </p:nvPr>
        </p:nvSpPr>
        <p:spPr>
          <a:xfrm>
            <a:off x="1554834" y="303955"/>
            <a:ext cx="9755328" cy="636393"/>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32310103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28A0B334-5A2E-420D-B34F-0C59C82F6877}"/>
              </a:ext>
            </a:extLst>
          </p:cNvPr>
          <p:cNvSpPr>
            <a:spLocks noGrp="1"/>
          </p:cNvSpPr>
          <p:nvPr>
            <p:ph type="body" idx="1"/>
          </p:nvPr>
        </p:nvSpPr>
        <p:spPr>
          <a:xfrm>
            <a:off x="553644" y="1607545"/>
            <a:ext cx="5009805" cy="79110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4" name="Segnaposto contenuto 3">
            <a:extLst>
              <a:ext uri="{FF2B5EF4-FFF2-40B4-BE49-F238E27FC236}">
                <a16:creationId xmlns:a16="http://schemas.microsoft.com/office/drawing/2014/main" id="{F3888714-BC9E-4F0C-9BCB-271CD43D7529}"/>
              </a:ext>
            </a:extLst>
          </p:cNvPr>
          <p:cNvSpPr>
            <a:spLocks noGrp="1"/>
          </p:cNvSpPr>
          <p:nvPr>
            <p:ph sz="half" idx="2"/>
          </p:nvPr>
        </p:nvSpPr>
        <p:spPr>
          <a:xfrm>
            <a:off x="553644" y="2405336"/>
            <a:ext cx="5009805" cy="3537887"/>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59DBCF60-51E3-49AF-B7E7-0E0D5D215F6E}"/>
              </a:ext>
            </a:extLst>
          </p:cNvPr>
          <p:cNvSpPr>
            <a:spLocks noGrp="1"/>
          </p:cNvSpPr>
          <p:nvPr>
            <p:ph type="body" sz="quarter" idx="3"/>
          </p:nvPr>
        </p:nvSpPr>
        <p:spPr>
          <a:xfrm>
            <a:off x="6300357" y="1614228"/>
            <a:ext cx="5009805" cy="79110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6" name="Segnaposto contenuto 5">
            <a:extLst>
              <a:ext uri="{FF2B5EF4-FFF2-40B4-BE49-F238E27FC236}">
                <a16:creationId xmlns:a16="http://schemas.microsoft.com/office/drawing/2014/main" id="{C5EE61DC-AAA5-4E2D-BF46-D00329A5C184}"/>
              </a:ext>
            </a:extLst>
          </p:cNvPr>
          <p:cNvSpPr>
            <a:spLocks noGrp="1"/>
          </p:cNvSpPr>
          <p:nvPr>
            <p:ph sz="quarter" idx="4"/>
          </p:nvPr>
        </p:nvSpPr>
        <p:spPr>
          <a:xfrm>
            <a:off x="6300357" y="2405336"/>
            <a:ext cx="5009805" cy="3537887"/>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7" name="Segnaposto data 6">
            <a:extLst>
              <a:ext uri="{FF2B5EF4-FFF2-40B4-BE49-F238E27FC236}">
                <a16:creationId xmlns:a16="http://schemas.microsoft.com/office/drawing/2014/main" id="{7AAF0436-58B6-47F6-8E11-84D919C7EDD5}"/>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8" name="Segnaposto piè di pagina 7">
            <a:extLst>
              <a:ext uri="{FF2B5EF4-FFF2-40B4-BE49-F238E27FC236}">
                <a16:creationId xmlns:a16="http://schemas.microsoft.com/office/drawing/2014/main" id="{3CE0F1DC-C34B-4F16-A8A1-59B2D4B6A93E}"/>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FF69F79A-A6ED-473E-82AC-E596A5C35CF6}"/>
              </a:ext>
            </a:extLst>
          </p:cNvPr>
          <p:cNvSpPr>
            <a:spLocks noGrp="1"/>
          </p:cNvSpPr>
          <p:nvPr>
            <p:ph type="title"/>
          </p:nvPr>
        </p:nvSpPr>
        <p:spPr>
          <a:xfrm>
            <a:off x="1554834" y="303955"/>
            <a:ext cx="9755328" cy="636393"/>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21661269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AA4FEEB-698F-4425-B0B5-04B44DD26685}"/>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3" name="Segnaposto piè di pagina 2">
            <a:extLst>
              <a:ext uri="{FF2B5EF4-FFF2-40B4-BE49-F238E27FC236}">
                <a16:creationId xmlns:a16="http://schemas.microsoft.com/office/drawing/2014/main" id="{A808C588-861E-4776-BAF7-1915498CD4DA}"/>
              </a:ext>
            </a:extLst>
          </p:cNvPr>
          <p:cNvSpPr>
            <a:spLocks noGrp="1"/>
          </p:cNvSpPr>
          <p:nvPr>
            <p:ph type="ftr" sz="quarter" idx="11"/>
          </p:nvPr>
        </p:nvSpPr>
        <p:spPr/>
        <p:txBody>
          <a:bodyPr/>
          <a:lstStyle/>
          <a:p>
            <a:endParaRPr lang="it-IT"/>
          </a:p>
        </p:txBody>
      </p:sp>
      <p:sp>
        <p:nvSpPr>
          <p:cNvPr id="6" name="Segnaposto titolo 1">
            <a:extLst>
              <a:ext uri="{FF2B5EF4-FFF2-40B4-BE49-F238E27FC236}">
                <a16:creationId xmlns:a16="http://schemas.microsoft.com/office/drawing/2014/main" id="{C7F748ED-3297-4773-9955-327DA3AD0B33}"/>
              </a:ext>
            </a:extLst>
          </p:cNvPr>
          <p:cNvSpPr>
            <a:spLocks noGrp="1"/>
          </p:cNvSpPr>
          <p:nvPr>
            <p:ph type="title"/>
          </p:nvPr>
        </p:nvSpPr>
        <p:spPr>
          <a:xfrm>
            <a:off x="1554834" y="303955"/>
            <a:ext cx="9755328" cy="636393"/>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318339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bg1"/>
        </a:solidFill>
        <a:effectLst/>
      </p:bgPr>
    </p:bg>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AA4FEEB-698F-4425-B0B5-04B44DD26685}"/>
              </a:ext>
            </a:extLst>
          </p:cNvPr>
          <p:cNvSpPr>
            <a:spLocks noGrp="1"/>
          </p:cNvSpPr>
          <p:nvPr>
            <p:ph type="dt" sz="half" idx="10"/>
          </p:nvPr>
        </p:nvSpPr>
        <p:spPr>
          <a:xfrm>
            <a:off x="10083431" y="6103273"/>
            <a:ext cx="1226731" cy="350588"/>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solidFill>
                  <a:prstClr val="black">
                    <a:tint val="75000"/>
                  </a:prstClr>
                </a:solidFill>
              </a:rPr>
              <a:t>#AzureDayRome</a:t>
            </a:r>
            <a:endParaRPr lang="it-IT" dirty="0">
              <a:solidFill>
                <a:prstClr val="black">
                  <a:tint val="75000"/>
                </a:prstClr>
              </a:solidFill>
            </a:endParaRPr>
          </a:p>
        </p:txBody>
      </p:sp>
      <p:sp>
        <p:nvSpPr>
          <p:cNvPr id="3" name="Segnaposto piè di pagina 2">
            <a:extLst>
              <a:ext uri="{FF2B5EF4-FFF2-40B4-BE49-F238E27FC236}">
                <a16:creationId xmlns:a16="http://schemas.microsoft.com/office/drawing/2014/main" id="{A808C588-861E-4776-BAF7-1915498CD4DA}"/>
              </a:ext>
            </a:extLst>
          </p:cNvPr>
          <p:cNvSpPr>
            <a:spLocks noGrp="1"/>
          </p:cNvSpPr>
          <p:nvPr>
            <p:ph type="ftr" sz="quarter" idx="11"/>
          </p:nvPr>
        </p:nvSpPr>
        <p:spPr>
          <a:xfrm>
            <a:off x="1554833" y="6103273"/>
            <a:ext cx="8528598" cy="350588"/>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it-IT">
              <a:solidFill>
                <a:prstClr val="black">
                  <a:tint val="75000"/>
                </a:prstClr>
              </a:solidFill>
            </a:endParaRPr>
          </a:p>
        </p:txBody>
      </p:sp>
      <p:sp>
        <p:nvSpPr>
          <p:cNvPr id="6" name="Segnaposto titolo 1">
            <a:extLst>
              <a:ext uri="{FF2B5EF4-FFF2-40B4-BE49-F238E27FC236}">
                <a16:creationId xmlns:a16="http://schemas.microsoft.com/office/drawing/2014/main" id="{C7F748ED-3297-4773-9955-327DA3AD0B33}"/>
              </a:ext>
            </a:extLst>
          </p:cNvPr>
          <p:cNvSpPr>
            <a:spLocks noGrp="1"/>
          </p:cNvSpPr>
          <p:nvPr>
            <p:ph type="title" hasCustomPrompt="1"/>
          </p:nvPr>
        </p:nvSpPr>
        <p:spPr>
          <a:xfrm>
            <a:off x="1554834" y="303955"/>
            <a:ext cx="9755328" cy="6363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dirty="0"/>
              <a:t>Agenda</a:t>
            </a:r>
          </a:p>
        </p:txBody>
      </p:sp>
      <p:sp>
        <p:nvSpPr>
          <p:cNvPr id="10" name="Rettangolo 9">
            <a:extLst>
              <a:ext uri="{FF2B5EF4-FFF2-40B4-BE49-F238E27FC236}">
                <a16:creationId xmlns:a16="http://schemas.microsoft.com/office/drawing/2014/main" id="{72F75EAC-49A5-42C5-A41A-271C74B54F74}"/>
              </a:ext>
            </a:extLst>
          </p:cNvPr>
          <p:cNvSpPr/>
          <p:nvPr userDrawn="1"/>
        </p:nvSpPr>
        <p:spPr>
          <a:xfrm>
            <a:off x="0" y="0"/>
            <a:ext cx="1278976" cy="6567422"/>
          </a:xfrm>
          <a:prstGeom prst="rect">
            <a:avLst/>
          </a:prstGeom>
          <a:solidFill>
            <a:srgbClr val="0B78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Immagine 10">
            <a:extLst>
              <a:ext uri="{FF2B5EF4-FFF2-40B4-BE49-F238E27FC236}">
                <a16:creationId xmlns:a16="http://schemas.microsoft.com/office/drawing/2014/main" id="{7BBDB68D-3EA1-4F6B-B91B-966B58B868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528"/>
            <a:ext cx="1278976" cy="1279361"/>
          </a:xfrm>
          <a:prstGeom prst="rect">
            <a:avLst/>
          </a:prstGeom>
        </p:spPr>
      </p:pic>
      <p:sp>
        <p:nvSpPr>
          <p:cNvPr id="12" name="Segnaposto testo 2">
            <a:extLst>
              <a:ext uri="{FF2B5EF4-FFF2-40B4-BE49-F238E27FC236}">
                <a16:creationId xmlns:a16="http://schemas.microsoft.com/office/drawing/2014/main" id="{C75428D7-6ACD-4F9B-9159-66E4F87F735F}"/>
              </a:ext>
            </a:extLst>
          </p:cNvPr>
          <p:cNvSpPr>
            <a:spLocks noGrp="1"/>
          </p:cNvSpPr>
          <p:nvPr>
            <p:ph idx="1"/>
          </p:nvPr>
        </p:nvSpPr>
        <p:spPr>
          <a:xfrm>
            <a:off x="1554834" y="1432765"/>
            <a:ext cx="9755328" cy="4178090"/>
          </a:xfrm>
          <a:prstGeom prst="rect">
            <a:avLst/>
          </a:prstGeom>
        </p:spPr>
        <p:txBody>
          <a:bodyPr vert="horz" lIns="91440" tIns="45720" rIns="91440" bIns="45720" rtlCol="0">
            <a:normAutofit/>
          </a:bodyPr>
          <a:lstStyle>
            <a:lvl1pPr>
              <a:defRPr sz="2400">
                <a:solidFill>
                  <a:srgbClr val="0B78BD"/>
                </a:solidFill>
              </a:defRPr>
            </a:lvl1pPr>
            <a:lvl2pPr>
              <a:defRPr sz="2400">
                <a:solidFill>
                  <a:srgbClr val="0B78BD"/>
                </a:solidFill>
              </a:defRPr>
            </a:lvl2pPr>
            <a:lvl3pPr>
              <a:defRPr sz="2400">
                <a:solidFill>
                  <a:srgbClr val="0B78BD"/>
                </a:solidFill>
              </a:defRPr>
            </a:lvl3pPr>
            <a:lvl4pPr>
              <a:defRPr sz="2400">
                <a:solidFill>
                  <a:srgbClr val="0B78BD"/>
                </a:solidFill>
              </a:defRPr>
            </a:lvl4pPr>
            <a:lvl5pPr>
              <a:defRPr sz="2400">
                <a:solidFill>
                  <a:srgbClr val="0B78BD"/>
                </a:solidFill>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28083180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577963-0FD6-4635-A1A8-B7BCF35F3DB8}"/>
              </a:ext>
            </a:extLst>
          </p:cNvPr>
          <p:cNvSpPr>
            <a:spLocks noGrp="1"/>
          </p:cNvSpPr>
          <p:nvPr>
            <p:ph type="title"/>
          </p:nvPr>
        </p:nvSpPr>
        <p:spPr>
          <a:xfrm>
            <a:off x="553645" y="1524445"/>
            <a:ext cx="4186090" cy="853475"/>
          </a:xfrm>
        </p:spPr>
        <p:txBody>
          <a:bodyPr anchor="b"/>
          <a:lstStyle>
            <a:lvl1pPr>
              <a:defRPr sz="3200">
                <a:solidFill>
                  <a:srgbClr val="0B78BD"/>
                </a:solidFill>
              </a:defRPr>
            </a:lvl1pPr>
          </a:lstStyle>
          <a:p>
            <a:endParaRPr lang="it-IT" dirty="0"/>
          </a:p>
        </p:txBody>
      </p:sp>
      <p:sp>
        <p:nvSpPr>
          <p:cNvPr id="3" name="Segnaposto contenuto 2">
            <a:extLst>
              <a:ext uri="{FF2B5EF4-FFF2-40B4-BE49-F238E27FC236}">
                <a16:creationId xmlns:a16="http://schemas.microsoft.com/office/drawing/2014/main" id="{A56285E0-D2CF-45EC-824F-708C57150102}"/>
              </a:ext>
            </a:extLst>
          </p:cNvPr>
          <p:cNvSpPr>
            <a:spLocks noGrp="1"/>
          </p:cNvSpPr>
          <p:nvPr>
            <p:ph idx="1"/>
          </p:nvPr>
        </p:nvSpPr>
        <p:spPr>
          <a:xfrm>
            <a:off x="5329372" y="1524445"/>
            <a:ext cx="5980790" cy="4364011"/>
          </a:xfrm>
        </p:spPr>
        <p:txBody>
          <a:bodyPr/>
          <a:lstStyle>
            <a:lvl1pPr>
              <a:defRPr sz="3200">
                <a:latin typeface="+mn-lt"/>
              </a:defRPr>
            </a:lvl1pPr>
            <a:lvl2pPr>
              <a:defRPr sz="2800">
                <a:latin typeface="+mn-lt"/>
              </a:defRPr>
            </a:lvl2pPr>
            <a:lvl3pPr>
              <a:defRPr sz="2400">
                <a:latin typeface="+mn-lt"/>
              </a:defRPr>
            </a:lvl3pPr>
            <a:lvl4pPr>
              <a:defRPr sz="2000">
                <a:latin typeface="+mn-lt"/>
              </a:defRPr>
            </a:lvl4pPr>
            <a:lvl5pPr>
              <a:defRPr sz="2000">
                <a:latin typeface="+mn-lt"/>
              </a:defRPr>
            </a:lvl5pPr>
            <a:lvl6pPr>
              <a:defRPr sz="2000"/>
            </a:lvl6pPr>
            <a:lvl7pPr>
              <a:defRPr sz="2000"/>
            </a:lvl7pPr>
            <a:lvl8pPr>
              <a:defRPr sz="2000"/>
            </a:lvl8pPr>
            <a:lvl9pPr>
              <a:defRPr sz="20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testo 3">
            <a:extLst>
              <a:ext uri="{FF2B5EF4-FFF2-40B4-BE49-F238E27FC236}">
                <a16:creationId xmlns:a16="http://schemas.microsoft.com/office/drawing/2014/main" id="{3085BD09-F8F1-4CF7-88B9-307E74D0BF7C}"/>
              </a:ext>
            </a:extLst>
          </p:cNvPr>
          <p:cNvSpPr>
            <a:spLocks noGrp="1"/>
          </p:cNvSpPr>
          <p:nvPr>
            <p:ph type="body" sz="half" idx="2"/>
          </p:nvPr>
        </p:nvSpPr>
        <p:spPr>
          <a:xfrm>
            <a:off x="553645" y="2766179"/>
            <a:ext cx="4186090" cy="312227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Fare clic per modificare gli stili del testo dello schema</a:t>
            </a:r>
          </a:p>
        </p:txBody>
      </p:sp>
      <p:sp>
        <p:nvSpPr>
          <p:cNvPr id="5" name="Segnaposto data 4">
            <a:extLst>
              <a:ext uri="{FF2B5EF4-FFF2-40B4-BE49-F238E27FC236}">
                <a16:creationId xmlns:a16="http://schemas.microsoft.com/office/drawing/2014/main" id="{870B2838-7774-49C1-8FBD-409204B26A84}"/>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6" name="Segnaposto piè di pagina 5">
            <a:extLst>
              <a:ext uri="{FF2B5EF4-FFF2-40B4-BE49-F238E27FC236}">
                <a16:creationId xmlns:a16="http://schemas.microsoft.com/office/drawing/2014/main" id="{499A51A0-997F-4635-8FEA-B4232644B8D3}"/>
              </a:ext>
            </a:extLst>
          </p:cNvPr>
          <p:cNvSpPr>
            <a:spLocks noGrp="1"/>
          </p:cNvSpPr>
          <p:nvPr>
            <p:ph type="ftr" sz="quarter" idx="11"/>
          </p:nvPr>
        </p:nvSpPr>
        <p:spPr/>
        <p:txBody>
          <a:bodyPr/>
          <a:lstStyle/>
          <a:p>
            <a:endParaRPr lang="it-IT"/>
          </a:p>
        </p:txBody>
      </p:sp>
      <p:sp>
        <p:nvSpPr>
          <p:cNvPr id="10" name="Segnaposto titolo 1">
            <a:extLst>
              <a:ext uri="{FF2B5EF4-FFF2-40B4-BE49-F238E27FC236}">
                <a16:creationId xmlns:a16="http://schemas.microsoft.com/office/drawing/2014/main" id="{79FE1DD2-21EE-470A-9002-2A465A11EC14}"/>
              </a:ext>
            </a:extLst>
          </p:cNvPr>
          <p:cNvSpPr txBox="1">
            <a:spLocks/>
          </p:cNvSpPr>
          <p:nvPr userDrawn="1"/>
        </p:nvSpPr>
        <p:spPr>
          <a:xfrm>
            <a:off x="1554834" y="303955"/>
            <a:ext cx="9755328" cy="63639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a:solidFill>
                  <a:schemeClr val="bg1"/>
                </a:solidFill>
                <a:latin typeface="+mn-lt"/>
                <a:ea typeface="+mj-ea"/>
                <a:cs typeface="Segoe UI" panose="020B0502040204020203" pitchFamily="34" charset="0"/>
              </a:defRPr>
            </a:lvl1pPr>
          </a:lstStyle>
          <a:p>
            <a:r>
              <a:rPr lang="it-IT" sz="4400"/>
              <a:t>Fare clic per modificare lo stile del titolo </a:t>
            </a:r>
            <a:endParaRPr lang="it-IT" sz="4400" dirty="0"/>
          </a:p>
        </p:txBody>
      </p:sp>
    </p:spTree>
    <p:extLst>
      <p:ext uri="{BB962C8B-B14F-4D97-AF65-F5344CB8AC3E}">
        <p14:creationId xmlns:p14="http://schemas.microsoft.com/office/powerpoint/2010/main" val="12041257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5C9793-0D22-47FF-B7AF-15663D5AAA52}"/>
              </a:ext>
            </a:extLst>
          </p:cNvPr>
          <p:cNvSpPr>
            <a:spLocks noGrp="1"/>
          </p:cNvSpPr>
          <p:nvPr>
            <p:ph type="title"/>
          </p:nvPr>
        </p:nvSpPr>
        <p:spPr>
          <a:xfrm>
            <a:off x="553645" y="1467255"/>
            <a:ext cx="4186090" cy="990878"/>
          </a:xfrm>
        </p:spPr>
        <p:txBody>
          <a:bodyPr anchor="b"/>
          <a:lstStyle>
            <a:lvl1pPr>
              <a:defRPr sz="3200">
                <a:solidFill>
                  <a:srgbClr val="0B78BD"/>
                </a:solidFill>
                <a:latin typeface="+mn-lt"/>
              </a:defRPr>
            </a:lvl1pPr>
          </a:lstStyle>
          <a:p>
            <a:endParaRPr lang="it-IT" dirty="0"/>
          </a:p>
        </p:txBody>
      </p:sp>
      <p:sp>
        <p:nvSpPr>
          <p:cNvPr id="3" name="Segnaposto immagine 2">
            <a:extLst>
              <a:ext uri="{FF2B5EF4-FFF2-40B4-BE49-F238E27FC236}">
                <a16:creationId xmlns:a16="http://schemas.microsoft.com/office/drawing/2014/main" id="{3CCCD409-2A98-495F-9E05-476EDBD282E4}"/>
              </a:ext>
            </a:extLst>
          </p:cNvPr>
          <p:cNvSpPr>
            <a:spLocks noGrp="1"/>
          </p:cNvSpPr>
          <p:nvPr>
            <p:ph type="pic" idx="1"/>
          </p:nvPr>
        </p:nvSpPr>
        <p:spPr>
          <a:xfrm>
            <a:off x="5522940" y="1454961"/>
            <a:ext cx="5787222" cy="417273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B9D9E80-627A-4D17-9029-E14C8D64554E}"/>
              </a:ext>
            </a:extLst>
          </p:cNvPr>
          <p:cNvSpPr>
            <a:spLocks noGrp="1"/>
          </p:cNvSpPr>
          <p:nvPr>
            <p:ph type="body" sz="half" idx="2"/>
          </p:nvPr>
        </p:nvSpPr>
        <p:spPr>
          <a:xfrm>
            <a:off x="553645" y="2695922"/>
            <a:ext cx="4186090" cy="29762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Fare clic per modificare gli stili del testo dello schema</a:t>
            </a:r>
          </a:p>
        </p:txBody>
      </p:sp>
      <p:sp>
        <p:nvSpPr>
          <p:cNvPr id="5" name="Segnaposto data 4">
            <a:extLst>
              <a:ext uri="{FF2B5EF4-FFF2-40B4-BE49-F238E27FC236}">
                <a16:creationId xmlns:a16="http://schemas.microsoft.com/office/drawing/2014/main" id="{76802470-52B8-47E4-BB8D-82F7917C3C16}"/>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6" name="Segnaposto piè di pagina 5">
            <a:extLst>
              <a:ext uri="{FF2B5EF4-FFF2-40B4-BE49-F238E27FC236}">
                <a16:creationId xmlns:a16="http://schemas.microsoft.com/office/drawing/2014/main" id="{46AF4365-DBFC-499C-9A07-D4D2E10D012F}"/>
              </a:ext>
            </a:extLst>
          </p:cNvPr>
          <p:cNvSpPr>
            <a:spLocks noGrp="1"/>
          </p:cNvSpPr>
          <p:nvPr>
            <p:ph type="ftr" sz="quarter" idx="11"/>
          </p:nvPr>
        </p:nvSpPr>
        <p:spPr/>
        <p:txBody>
          <a:bodyPr/>
          <a:lstStyle/>
          <a:p>
            <a:endParaRPr lang="it-IT"/>
          </a:p>
        </p:txBody>
      </p:sp>
      <p:sp>
        <p:nvSpPr>
          <p:cNvPr id="10" name="Segnaposto titolo 1">
            <a:extLst>
              <a:ext uri="{FF2B5EF4-FFF2-40B4-BE49-F238E27FC236}">
                <a16:creationId xmlns:a16="http://schemas.microsoft.com/office/drawing/2014/main" id="{FFE944BF-EBE0-41F2-8211-C03DD2ED131E}"/>
              </a:ext>
            </a:extLst>
          </p:cNvPr>
          <p:cNvSpPr txBox="1">
            <a:spLocks/>
          </p:cNvSpPr>
          <p:nvPr userDrawn="1"/>
        </p:nvSpPr>
        <p:spPr>
          <a:xfrm>
            <a:off x="1554834" y="303955"/>
            <a:ext cx="9755328" cy="63639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a:solidFill>
                  <a:schemeClr val="bg1"/>
                </a:solidFill>
                <a:latin typeface="+mn-lt"/>
                <a:ea typeface="+mj-ea"/>
                <a:cs typeface="Segoe UI" panose="020B0502040204020203" pitchFamily="34" charset="0"/>
              </a:defRPr>
            </a:lvl1pPr>
          </a:lstStyle>
          <a:p>
            <a:r>
              <a:rPr lang="it-IT" sz="4400"/>
              <a:t>Fare clic per modificare lo stile del titolo </a:t>
            </a:r>
            <a:endParaRPr lang="it-IT" sz="4400" dirty="0"/>
          </a:p>
        </p:txBody>
      </p:sp>
    </p:spTree>
    <p:extLst>
      <p:ext uri="{BB962C8B-B14F-4D97-AF65-F5344CB8AC3E}">
        <p14:creationId xmlns:p14="http://schemas.microsoft.com/office/powerpoint/2010/main" val="37116813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olo e testo verticale">
    <p:spTree>
      <p:nvGrpSpPr>
        <p:cNvPr id="1" name=""/>
        <p:cNvGrpSpPr/>
        <p:nvPr/>
      </p:nvGrpSpPr>
      <p:grpSpPr>
        <a:xfrm>
          <a:off x="0" y="0"/>
          <a:ext cx="0" cy="0"/>
          <a:chOff x="0" y="0"/>
          <a:chExt cx="0" cy="0"/>
        </a:xfrm>
      </p:grpSpPr>
      <p:sp>
        <p:nvSpPr>
          <p:cNvPr id="3" name="Segnaposto testo verticale 2">
            <a:extLst>
              <a:ext uri="{FF2B5EF4-FFF2-40B4-BE49-F238E27FC236}">
                <a16:creationId xmlns:a16="http://schemas.microsoft.com/office/drawing/2014/main" id="{8F76DF86-3239-4301-B70B-A13C8ABA856A}"/>
              </a:ext>
            </a:extLst>
          </p:cNvPr>
          <p:cNvSpPr>
            <a:spLocks noGrp="1"/>
          </p:cNvSpPr>
          <p:nvPr>
            <p:ph type="body" orient="vert" idx="1"/>
          </p:nvPr>
        </p:nvSpPr>
        <p:spPr/>
        <p:txBody>
          <a:bodyPr vert="eaVert"/>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a:extLst>
              <a:ext uri="{FF2B5EF4-FFF2-40B4-BE49-F238E27FC236}">
                <a16:creationId xmlns:a16="http://schemas.microsoft.com/office/drawing/2014/main" id="{DA96C9C4-33F1-4020-8250-3D1B97B5C413}"/>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AAD5C8DC-1645-450C-9B4E-D669ED3CB47A}"/>
              </a:ext>
            </a:extLst>
          </p:cNvPr>
          <p:cNvSpPr>
            <a:spLocks noGrp="1"/>
          </p:cNvSpPr>
          <p:nvPr>
            <p:ph type="ftr" sz="quarter" idx="11"/>
          </p:nvPr>
        </p:nvSpPr>
        <p:spPr/>
        <p:txBody>
          <a:bodyPr/>
          <a:lstStyle/>
          <a:p>
            <a:endParaRPr lang="it-IT"/>
          </a:p>
        </p:txBody>
      </p:sp>
      <p:sp>
        <p:nvSpPr>
          <p:cNvPr id="6" name="Segnaposto titolo 1">
            <a:extLst>
              <a:ext uri="{FF2B5EF4-FFF2-40B4-BE49-F238E27FC236}">
                <a16:creationId xmlns:a16="http://schemas.microsoft.com/office/drawing/2014/main" id="{A3481035-E8B5-4DD5-8880-5DE2CCECAFAE}"/>
              </a:ext>
            </a:extLst>
          </p:cNvPr>
          <p:cNvSpPr>
            <a:spLocks noGrp="1"/>
          </p:cNvSpPr>
          <p:nvPr>
            <p:ph type="title"/>
          </p:nvPr>
        </p:nvSpPr>
        <p:spPr>
          <a:xfrm>
            <a:off x="1554834" y="303955"/>
            <a:ext cx="9755328" cy="636393"/>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28900382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3D8386C-D3E1-4E69-B768-5BEB28C40A40}"/>
              </a:ext>
            </a:extLst>
          </p:cNvPr>
          <p:cNvSpPr>
            <a:spLocks noGrp="1"/>
          </p:cNvSpPr>
          <p:nvPr>
            <p:ph type="title" orient="vert"/>
          </p:nvPr>
        </p:nvSpPr>
        <p:spPr>
          <a:xfrm>
            <a:off x="8786692" y="1492588"/>
            <a:ext cx="2523470" cy="4438441"/>
          </a:xfrm>
        </p:spPr>
        <p:txBody>
          <a:bodyPr vert="eaVert"/>
          <a:lstStyle>
            <a:lvl1pPr>
              <a:defRPr>
                <a:solidFill>
                  <a:srgbClr val="0B78BD"/>
                </a:solidFill>
              </a:defRPr>
            </a:lvl1pPr>
          </a:lstStyle>
          <a:p>
            <a:r>
              <a:rPr lang="it-IT" dirty="0"/>
              <a:t>Fare clic per modificare lo stile del titolo dello schema</a:t>
            </a:r>
          </a:p>
        </p:txBody>
      </p:sp>
      <p:sp>
        <p:nvSpPr>
          <p:cNvPr id="3" name="Segnaposto testo verticale 2">
            <a:extLst>
              <a:ext uri="{FF2B5EF4-FFF2-40B4-BE49-F238E27FC236}">
                <a16:creationId xmlns:a16="http://schemas.microsoft.com/office/drawing/2014/main" id="{7640F96A-A1E5-4D89-80FC-898C746DECAF}"/>
              </a:ext>
            </a:extLst>
          </p:cNvPr>
          <p:cNvSpPr>
            <a:spLocks noGrp="1"/>
          </p:cNvSpPr>
          <p:nvPr>
            <p:ph type="body" orient="vert" idx="1"/>
          </p:nvPr>
        </p:nvSpPr>
        <p:spPr>
          <a:xfrm>
            <a:off x="1554833" y="1492588"/>
            <a:ext cx="7231858" cy="443844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661DD45-3A69-404E-8FF2-1C4D2905171F}"/>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7303782C-43DE-45B5-A0FE-964602A910B7}"/>
              </a:ext>
            </a:extLst>
          </p:cNvPr>
          <p:cNvSpPr>
            <a:spLocks noGrp="1"/>
          </p:cNvSpPr>
          <p:nvPr>
            <p:ph type="ftr" sz="quarter" idx="11"/>
          </p:nvPr>
        </p:nvSpPr>
        <p:spPr/>
        <p:txBody>
          <a:bodyPr/>
          <a:lstStyle/>
          <a:p>
            <a:endParaRPr lang="it-IT"/>
          </a:p>
        </p:txBody>
      </p:sp>
      <p:sp>
        <p:nvSpPr>
          <p:cNvPr id="6" name="Segnaposto titolo 1">
            <a:extLst>
              <a:ext uri="{FF2B5EF4-FFF2-40B4-BE49-F238E27FC236}">
                <a16:creationId xmlns:a16="http://schemas.microsoft.com/office/drawing/2014/main" id="{9EE02F72-0479-433E-8790-EFB53CB0BF09}"/>
              </a:ext>
            </a:extLst>
          </p:cNvPr>
          <p:cNvSpPr txBox="1">
            <a:spLocks/>
          </p:cNvSpPr>
          <p:nvPr userDrawn="1"/>
        </p:nvSpPr>
        <p:spPr>
          <a:xfrm>
            <a:off x="1554834" y="303955"/>
            <a:ext cx="9755328" cy="63639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sz="4400"/>
              <a:t>Fare clic per modificare lo stile del titolo </a:t>
            </a:r>
            <a:endParaRPr lang="it-IT" sz="4400" dirty="0"/>
          </a:p>
        </p:txBody>
      </p:sp>
    </p:spTree>
    <p:extLst>
      <p:ext uri="{BB962C8B-B14F-4D97-AF65-F5344CB8AC3E}">
        <p14:creationId xmlns:p14="http://schemas.microsoft.com/office/powerpoint/2010/main" val="34930921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1AC213-F388-4E21-98C4-36E6E89F2D9A}"/>
              </a:ext>
            </a:extLst>
          </p:cNvPr>
          <p:cNvSpPr>
            <a:spLocks noGrp="1"/>
          </p:cNvSpPr>
          <p:nvPr>
            <p:ph type="ctrTitle"/>
          </p:nvPr>
        </p:nvSpPr>
        <p:spPr>
          <a:xfrm>
            <a:off x="1462881" y="1536488"/>
            <a:ext cx="9847281" cy="2292538"/>
          </a:xfrm>
        </p:spPr>
        <p:txBody>
          <a:bodyPr anchor="ctr"/>
          <a:lstStyle>
            <a:lvl1pPr algn="ctr">
              <a:defRPr sz="4400">
                <a:latin typeface="+mn-lt"/>
              </a:defRPr>
            </a:lvl1pPr>
          </a:lstStyle>
          <a:p>
            <a:r>
              <a:rPr lang="it-IT" dirty="0"/>
              <a:t>Fare clic per modificare lo stile del titolo dello schema</a:t>
            </a:r>
          </a:p>
        </p:txBody>
      </p:sp>
      <p:sp>
        <p:nvSpPr>
          <p:cNvPr id="3" name="Sottotitolo 2">
            <a:extLst>
              <a:ext uri="{FF2B5EF4-FFF2-40B4-BE49-F238E27FC236}">
                <a16:creationId xmlns:a16="http://schemas.microsoft.com/office/drawing/2014/main" id="{2816E0C6-E17F-4FDB-8980-765ACC03A172}"/>
              </a:ext>
            </a:extLst>
          </p:cNvPr>
          <p:cNvSpPr>
            <a:spLocks noGrp="1"/>
          </p:cNvSpPr>
          <p:nvPr>
            <p:ph type="subTitle" idx="1"/>
          </p:nvPr>
        </p:nvSpPr>
        <p:spPr>
          <a:xfrm>
            <a:off x="1462881" y="4171231"/>
            <a:ext cx="9847281" cy="158983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AA79011E-D390-43E9-A2A7-33EA50B34A26}"/>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8D52116E-899F-443D-9DAC-ADEC6441CF29}"/>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974020F4-9E0A-40BD-8784-A68D91CBF059}"/>
              </a:ext>
            </a:extLst>
          </p:cNvPr>
          <p:cNvSpPr txBox="1">
            <a:spLocks/>
          </p:cNvSpPr>
          <p:nvPr userDrawn="1"/>
        </p:nvSpPr>
        <p:spPr>
          <a:xfrm>
            <a:off x="1554834" y="303955"/>
            <a:ext cx="9755328" cy="63639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sz="4400"/>
              <a:t>Fare clic per modificare lo stile del titolo </a:t>
            </a:r>
            <a:endParaRPr lang="it-IT" sz="4400" dirty="0"/>
          </a:p>
        </p:txBody>
      </p:sp>
    </p:spTree>
    <p:extLst>
      <p:ext uri="{BB962C8B-B14F-4D97-AF65-F5344CB8AC3E}">
        <p14:creationId xmlns:p14="http://schemas.microsoft.com/office/powerpoint/2010/main" val="1848029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924B6594-436E-4CB3-AD0B-3DF1CF78567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B579950-EAE6-44C5-8A5A-B17F721DAEB3}"/>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BD6E3443-EB60-437C-AB50-5D4C81480687}"/>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0965ADC6-875C-482E-A5A7-491A1C4430FA}"/>
              </a:ext>
            </a:extLst>
          </p:cNvPr>
          <p:cNvSpPr>
            <a:spLocks noGrp="1"/>
          </p:cNvSpPr>
          <p:nvPr>
            <p:ph type="title"/>
          </p:nvPr>
        </p:nvSpPr>
        <p:spPr>
          <a:xfrm>
            <a:off x="1554834" y="303955"/>
            <a:ext cx="9755328" cy="636393"/>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26077736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60E1D9-830C-42E5-B43B-29DB0C744A32}"/>
              </a:ext>
            </a:extLst>
          </p:cNvPr>
          <p:cNvSpPr>
            <a:spLocks noGrp="1"/>
          </p:cNvSpPr>
          <p:nvPr>
            <p:ph type="title"/>
          </p:nvPr>
        </p:nvSpPr>
        <p:spPr>
          <a:xfrm>
            <a:off x="1554834" y="1667579"/>
            <a:ext cx="9755328" cy="2739156"/>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9591FCF-D95B-487B-A7A1-F791F33EB6EB}"/>
              </a:ext>
            </a:extLst>
          </p:cNvPr>
          <p:cNvSpPr>
            <a:spLocks noGrp="1"/>
          </p:cNvSpPr>
          <p:nvPr>
            <p:ph type="body" idx="1"/>
          </p:nvPr>
        </p:nvSpPr>
        <p:spPr>
          <a:xfrm>
            <a:off x="1554834" y="4413736"/>
            <a:ext cx="9755328" cy="144045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A098EBC-55A3-4699-8138-556E5BB637DB}"/>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86C5592B-641A-418A-A3A0-1A3EA60A3B17}"/>
              </a:ext>
            </a:extLst>
          </p:cNvPr>
          <p:cNvSpPr>
            <a:spLocks noGrp="1"/>
          </p:cNvSpPr>
          <p:nvPr>
            <p:ph type="ftr" sz="quarter" idx="11"/>
          </p:nvPr>
        </p:nvSpPr>
        <p:spPr/>
        <p:txBody>
          <a:bodyPr/>
          <a:lstStyle/>
          <a:p>
            <a:endParaRPr lang="it-IT"/>
          </a:p>
        </p:txBody>
      </p:sp>
      <p:sp>
        <p:nvSpPr>
          <p:cNvPr id="8" name="Segnaposto titolo 1">
            <a:extLst>
              <a:ext uri="{FF2B5EF4-FFF2-40B4-BE49-F238E27FC236}">
                <a16:creationId xmlns:a16="http://schemas.microsoft.com/office/drawing/2014/main" id="{8C1A526D-BDB6-48B9-BE01-73554F395FF1}"/>
              </a:ext>
            </a:extLst>
          </p:cNvPr>
          <p:cNvSpPr txBox="1">
            <a:spLocks/>
          </p:cNvSpPr>
          <p:nvPr userDrawn="1"/>
        </p:nvSpPr>
        <p:spPr>
          <a:xfrm>
            <a:off x="1554834" y="303955"/>
            <a:ext cx="9755328" cy="63639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sz="4400"/>
              <a:t>Fare clic per modificare lo stile del titolo </a:t>
            </a:r>
            <a:endParaRPr lang="it-IT" sz="4400" dirty="0"/>
          </a:p>
        </p:txBody>
      </p:sp>
    </p:spTree>
    <p:extLst>
      <p:ext uri="{BB962C8B-B14F-4D97-AF65-F5344CB8AC3E}">
        <p14:creationId xmlns:p14="http://schemas.microsoft.com/office/powerpoint/2010/main" val="4291266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4DDB07BF-6C79-4467-ACB1-0767E3771EDC}"/>
              </a:ext>
            </a:extLst>
          </p:cNvPr>
          <p:cNvSpPr>
            <a:spLocks noGrp="1"/>
          </p:cNvSpPr>
          <p:nvPr>
            <p:ph sz="half" idx="1"/>
          </p:nvPr>
        </p:nvSpPr>
        <p:spPr>
          <a:xfrm>
            <a:off x="1542738" y="1752938"/>
            <a:ext cx="4524039" cy="417809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AA3F5DFD-F0C1-4DC6-875A-D8417FB428B1}"/>
              </a:ext>
            </a:extLst>
          </p:cNvPr>
          <p:cNvSpPr>
            <a:spLocks noGrp="1"/>
          </p:cNvSpPr>
          <p:nvPr>
            <p:ph sz="half" idx="2"/>
          </p:nvPr>
        </p:nvSpPr>
        <p:spPr>
          <a:xfrm>
            <a:off x="6620583" y="1752938"/>
            <a:ext cx="4689579" cy="417809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3255D52C-1AD6-485F-97E2-A18AE2C9BBEB}"/>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6" name="Segnaposto piè di pagina 5">
            <a:extLst>
              <a:ext uri="{FF2B5EF4-FFF2-40B4-BE49-F238E27FC236}">
                <a16:creationId xmlns:a16="http://schemas.microsoft.com/office/drawing/2014/main" id="{606CB1CD-EEE9-47F1-B168-D7DCFBDB8307}"/>
              </a:ext>
            </a:extLst>
          </p:cNvPr>
          <p:cNvSpPr>
            <a:spLocks noGrp="1"/>
          </p:cNvSpPr>
          <p:nvPr>
            <p:ph type="ftr" sz="quarter" idx="11"/>
          </p:nvPr>
        </p:nvSpPr>
        <p:spPr/>
        <p:txBody>
          <a:bodyPr/>
          <a:lstStyle/>
          <a:p>
            <a:endParaRPr lang="it-IT"/>
          </a:p>
        </p:txBody>
      </p:sp>
      <p:sp>
        <p:nvSpPr>
          <p:cNvPr id="7" name="Segnaposto titolo 1">
            <a:extLst>
              <a:ext uri="{FF2B5EF4-FFF2-40B4-BE49-F238E27FC236}">
                <a16:creationId xmlns:a16="http://schemas.microsoft.com/office/drawing/2014/main" id="{B915A429-AA51-465F-99BF-0EDBF7ED997B}"/>
              </a:ext>
            </a:extLst>
          </p:cNvPr>
          <p:cNvSpPr>
            <a:spLocks noGrp="1"/>
          </p:cNvSpPr>
          <p:nvPr>
            <p:ph type="title"/>
          </p:nvPr>
        </p:nvSpPr>
        <p:spPr>
          <a:xfrm>
            <a:off x="1554834" y="303955"/>
            <a:ext cx="9755328" cy="636393"/>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26022485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28A0B334-5A2E-420D-B34F-0C59C82F6877}"/>
              </a:ext>
            </a:extLst>
          </p:cNvPr>
          <p:cNvSpPr>
            <a:spLocks noGrp="1"/>
          </p:cNvSpPr>
          <p:nvPr>
            <p:ph type="body" idx="1"/>
          </p:nvPr>
        </p:nvSpPr>
        <p:spPr>
          <a:xfrm>
            <a:off x="1554834" y="1614228"/>
            <a:ext cx="4677041" cy="79110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4" name="Segnaposto contenuto 3">
            <a:extLst>
              <a:ext uri="{FF2B5EF4-FFF2-40B4-BE49-F238E27FC236}">
                <a16:creationId xmlns:a16="http://schemas.microsoft.com/office/drawing/2014/main" id="{F3888714-BC9E-4F0C-9BCB-271CD43D7529}"/>
              </a:ext>
            </a:extLst>
          </p:cNvPr>
          <p:cNvSpPr>
            <a:spLocks noGrp="1"/>
          </p:cNvSpPr>
          <p:nvPr>
            <p:ph sz="half" idx="2"/>
          </p:nvPr>
        </p:nvSpPr>
        <p:spPr>
          <a:xfrm>
            <a:off x="1554834" y="2405336"/>
            <a:ext cx="4677041" cy="3537887"/>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59DBCF60-51E3-49AF-B7E7-0E0D5D215F6E}"/>
              </a:ext>
            </a:extLst>
          </p:cNvPr>
          <p:cNvSpPr>
            <a:spLocks noGrp="1"/>
          </p:cNvSpPr>
          <p:nvPr>
            <p:ph type="body" sz="quarter" idx="3"/>
          </p:nvPr>
        </p:nvSpPr>
        <p:spPr>
          <a:xfrm>
            <a:off x="6633121" y="1614228"/>
            <a:ext cx="4677041" cy="79110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6" name="Segnaposto contenuto 5">
            <a:extLst>
              <a:ext uri="{FF2B5EF4-FFF2-40B4-BE49-F238E27FC236}">
                <a16:creationId xmlns:a16="http://schemas.microsoft.com/office/drawing/2014/main" id="{C5EE61DC-AAA5-4E2D-BF46-D00329A5C184}"/>
              </a:ext>
            </a:extLst>
          </p:cNvPr>
          <p:cNvSpPr>
            <a:spLocks noGrp="1"/>
          </p:cNvSpPr>
          <p:nvPr>
            <p:ph sz="quarter" idx="4"/>
          </p:nvPr>
        </p:nvSpPr>
        <p:spPr>
          <a:xfrm>
            <a:off x="6633121" y="2405336"/>
            <a:ext cx="4677041" cy="3537887"/>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7" name="Segnaposto data 6">
            <a:extLst>
              <a:ext uri="{FF2B5EF4-FFF2-40B4-BE49-F238E27FC236}">
                <a16:creationId xmlns:a16="http://schemas.microsoft.com/office/drawing/2014/main" id="{7AAF0436-58B6-47F6-8E11-84D919C7EDD5}"/>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8" name="Segnaposto piè di pagina 7">
            <a:extLst>
              <a:ext uri="{FF2B5EF4-FFF2-40B4-BE49-F238E27FC236}">
                <a16:creationId xmlns:a16="http://schemas.microsoft.com/office/drawing/2014/main" id="{3CE0F1DC-C34B-4F16-A8A1-59B2D4B6A93E}"/>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FF69F79A-A6ED-473E-82AC-E596A5C35CF6}"/>
              </a:ext>
            </a:extLst>
          </p:cNvPr>
          <p:cNvSpPr>
            <a:spLocks noGrp="1"/>
          </p:cNvSpPr>
          <p:nvPr>
            <p:ph type="title"/>
          </p:nvPr>
        </p:nvSpPr>
        <p:spPr>
          <a:xfrm>
            <a:off x="1554834" y="303955"/>
            <a:ext cx="9755328" cy="636393"/>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42416754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93497BDC-F780-482A-B00D-623003EBCC4C}"/>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4" name="Segnaposto piè di pagina 3">
            <a:extLst>
              <a:ext uri="{FF2B5EF4-FFF2-40B4-BE49-F238E27FC236}">
                <a16:creationId xmlns:a16="http://schemas.microsoft.com/office/drawing/2014/main" id="{9DF9F76F-F710-4222-8AE8-D8EF547FE2E9}"/>
              </a:ext>
            </a:extLst>
          </p:cNvPr>
          <p:cNvSpPr>
            <a:spLocks noGrp="1"/>
          </p:cNvSpPr>
          <p:nvPr>
            <p:ph type="ftr" sz="quarter" idx="11"/>
          </p:nvPr>
        </p:nvSpPr>
        <p:spPr/>
        <p:txBody>
          <a:bodyPr/>
          <a:lstStyle/>
          <a:p>
            <a:endParaRPr lang="it-IT" dirty="0"/>
          </a:p>
        </p:txBody>
      </p:sp>
      <p:sp>
        <p:nvSpPr>
          <p:cNvPr id="5" name="Segnaposto titolo 1">
            <a:extLst>
              <a:ext uri="{FF2B5EF4-FFF2-40B4-BE49-F238E27FC236}">
                <a16:creationId xmlns:a16="http://schemas.microsoft.com/office/drawing/2014/main" id="{5F8448A6-BA0D-48F5-901B-CA9C0E8926F6}"/>
              </a:ext>
            </a:extLst>
          </p:cNvPr>
          <p:cNvSpPr>
            <a:spLocks noGrp="1"/>
          </p:cNvSpPr>
          <p:nvPr>
            <p:ph type="title"/>
          </p:nvPr>
        </p:nvSpPr>
        <p:spPr>
          <a:xfrm>
            <a:off x="1554834" y="303955"/>
            <a:ext cx="9755328" cy="636393"/>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3167688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bg1"/>
        </a:solidFill>
        <a:effectLst/>
      </p:bgPr>
    </p:bg>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AA4FEEB-698F-4425-B0B5-04B44DD26685}"/>
              </a:ext>
            </a:extLst>
          </p:cNvPr>
          <p:cNvSpPr>
            <a:spLocks noGrp="1"/>
          </p:cNvSpPr>
          <p:nvPr>
            <p:ph type="dt" sz="half" idx="10"/>
          </p:nvPr>
        </p:nvSpPr>
        <p:spPr>
          <a:xfrm>
            <a:off x="10083431" y="6103273"/>
            <a:ext cx="1226731" cy="350588"/>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solidFill>
                  <a:prstClr val="black">
                    <a:tint val="75000"/>
                  </a:prstClr>
                </a:solidFill>
              </a:rPr>
              <a:t>#AzureDayRome</a:t>
            </a:r>
            <a:endParaRPr lang="it-IT" dirty="0">
              <a:solidFill>
                <a:prstClr val="black">
                  <a:tint val="75000"/>
                </a:prstClr>
              </a:solidFill>
            </a:endParaRPr>
          </a:p>
        </p:txBody>
      </p:sp>
      <p:sp>
        <p:nvSpPr>
          <p:cNvPr id="3" name="Segnaposto piè di pagina 2">
            <a:extLst>
              <a:ext uri="{FF2B5EF4-FFF2-40B4-BE49-F238E27FC236}">
                <a16:creationId xmlns:a16="http://schemas.microsoft.com/office/drawing/2014/main" id="{A808C588-861E-4776-BAF7-1915498CD4DA}"/>
              </a:ext>
            </a:extLst>
          </p:cNvPr>
          <p:cNvSpPr>
            <a:spLocks noGrp="1"/>
          </p:cNvSpPr>
          <p:nvPr>
            <p:ph type="ftr" sz="quarter" idx="11"/>
          </p:nvPr>
        </p:nvSpPr>
        <p:spPr>
          <a:xfrm>
            <a:off x="1554833" y="6103273"/>
            <a:ext cx="8528598" cy="350588"/>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it-IT">
              <a:solidFill>
                <a:prstClr val="black">
                  <a:tint val="75000"/>
                </a:prstClr>
              </a:solidFill>
            </a:endParaRPr>
          </a:p>
        </p:txBody>
      </p:sp>
      <p:sp>
        <p:nvSpPr>
          <p:cNvPr id="6" name="Segnaposto titolo 1">
            <a:extLst>
              <a:ext uri="{FF2B5EF4-FFF2-40B4-BE49-F238E27FC236}">
                <a16:creationId xmlns:a16="http://schemas.microsoft.com/office/drawing/2014/main" id="{C7F748ED-3297-4773-9955-327DA3AD0B33}"/>
              </a:ext>
            </a:extLst>
          </p:cNvPr>
          <p:cNvSpPr>
            <a:spLocks noGrp="1"/>
          </p:cNvSpPr>
          <p:nvPr>
            <p:ph type="title"/>
          </p:nvPr>
        </p:nvSpPr>
        <p:spPr>
          <a:xfrm>
            <a:off x="1554834" y="303955"/>
            <a:ext cx="9755328" cy="6363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endParaRPr lang="it-IT" dirty="0"/>
          </a:p>
        </p:txBody>
      </p:sp>
      <p:sp>
        <p:nvSpPr>
          <p:cNvPr id="10" name="Rettangolo 9">
            <a:extLst>
              <a:ext uri="{FF2B5EF4-FFF2-40B4-BE49-F238E27FC236}">
                <a16:creationId xmlns:a16="http://schemas.microsoft.com/office/drawing/2014/main" id="{72F75EAC-49A5-42C5-A41A-271C74B54F74}"/>
              </a:ext>
            </a:extLst>
          </p:cNvPr>
          <p:cNvSpPr/>
          <p:nvPr userDrawn="1"/>
        </p:nvSpPr>
        <p:spPr>
          <a:xfrm>
            <a:off x="0" y="0"/>
            <a:ext cx="1278976" cy="6567422"/>
          </a:xfrm>
          <a:prstGeom prst="rect">
            <a:avLst/>
          </a:prstGeom>
          <a:solidFill>
            <a:srgbClr val="0B78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Immagine 10">
            <a:extLst>
              <a:ext uri="{FF2B5EF4-FFF2-40B4-BE49-F238E27FC236}">
                <a16:creationId xmlns:a16="http://schemas.microsoft.com/office/drawing/2014/main" id="{7BBDB68D-3EA1-4F6B-B91B-966B58B868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528"/>
            <a:ext cx="1278976" cy="1279361"/>
          </a:xfrm>
          <a:prstGeom prst="rect">
            <a:avLst/>
          </a:prstGeom>
        </p:spPr>
      </p:pic>
      <p:sp>
        <p:nvSpPr>
          <p:cNvPr id="7" name="Segnaposto titolo 1">
            <a:extLst>
              <a:ext uri="{FF2B5EF4-FFF2-40B4-BE49-F238E27FC236}">
                <a16:creationId xmlns:a16="http://schemas.microsoft.com/office/drawing/2014/main" id="{8304AE0C-0056-49D9-A1BB-E5FD6B842774}"/>
              </a:ext>
            </a:extLst>
          </p:cNvPr>
          <p:cNvSpPr txBox="1">
            <a:spLocks/>
          </p:cNvSpPr>
          <p:nvPr userDrawn="1"/>
        </p:nvSpPr>
        <p:spPr>
          <a:xfrm rot="16200000">
            <a:off x="-1781233" y="3364453"/>
            <a:ext cx="4841441" cy="63620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a:ln>
                  <a:noFill/>
                </a:ln>
                <a:solidFill>
                  <a:prstClr val="white"/>
                </a:solidFill>
                <a:effectLst/>
                <a:uLnTx/>
                <a:uFillTx/>
                <a:latin typeface="Calibri" panose="020F0502020204030204"/>
                <a:ea typeface="+mj-ea"/>
                <a:cs typeface="Segoe UI" panose="020B0502040204020203" pitchFamily="34" charset="0"/>
              </a:rPr>
              <a:t>Agenda</a:t>
            </a:r>
            <a:endParaRPr kumimoji="0" lang="it-IT" sz="4400" b="1" i="0" u="none" strike="noStrike" kern="1200" cap="none" spc="0" normalizeH="0" baseline="0" noProof="0" dirty="0">
              <a:ln>
                <a:noFill/>
              </a:ln>
              <a:solidFill>
                <a:prstClr val="white"/>
              </a:solidFill>
              <a:effectLst/>
              <a:uLnTx/>
              <a:uFillTx/>
              <a:latin typeface="Calibri" panose="020F0502020204030204"/>
              <a:ea typeface="+mj-ea"/>
              <a:cs typeface="Segoe UI" panose="020B0502040204020203" pitchFamily="34" charset="0"/>
            </a:endParaRPr>
          </a:p>
        </p:txBody>
      </p:sp>
      <p:sp>
        <p:nvSpPr>
          <p:cNvPr id="8" name="Segnaposto testo 2">
            <a:extLst>
              <a:ext uri="{FF2B5EF4-FFF2-40B4-BE49-F238E27FC236}">
                <a16:creationId xmlns:a16="http://schemas.microsoft.com/office/drawing/2014/main" id="{8BBCFD4C-AEE9-4341-8F2A-49306A05990A}"/>
              </a:ext>
            </a:extLst>
          </p:cNvPr>
          <p:cNvSpPr>
            <a:spLocks noGrp="1"/>
          </p:cNvSpPr>
          <p:nvPr>
            <p:ph idx="1"/>
          </p:nvPr>
        </p:nvSpPr>
        <p:spPr>
          <a:xfrm>
            <a:off x="1554834" y="1432765"/>
            <a:ext cx="9755328" cy="4178090"/>
          </a:xfrm>
          <a:prstGeom prst="rect">
            <a:avLst/>
          </a:prstGeom>
        </p:spPr>
        <p:txBody>
          <a:bodyPr vert="horz" lIns="91440" tIns="45720" rIns="91440" bIns="45720" rtlCol="0">
            <a:normAutofit/>
          </a:bodyPr>
          <a:lstStyle>
            <a:lvl1pPr>
              <a:defRPr sz="2400">
                <a:solidFill>
                  <a:srgbClr val="0B78BD"/>
                </a:solidFill>
              </a:defRPr>
            </a:lvl1pPr>
            <a:lvl2pPr>
              <a:defRPr sz="2400">
                <a:solidFill>
                  <a:srgbClr val="0B78BD"/>
                </a:solidFill>
              </a:defRPr>
            </a:lvl2pPr>
            <a:lvl3pPr>
              <a:defRPr sz="2400">
                <a:solidFill>
                  <a:srgbClr val="0B78BD"/>
                </a:solidFill>
              </a:defRPr>
            </a:lvl3pPr>
            <a:lvl4pPr>
              <a:defRPr sz="2400">
                <a:solidFill>
                  <a:srgbClr val="0B78BD"/>
                </a:solidFill>
              </a:defRPr>
            </a:lvl4pPr>
            <a:lvl5pPr>
              <a:defRPr sz="2400">
                <a:solidFill>
                  <a:srgbClr val="0B78BD"/>
                </a:solidFill>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20622523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52777D80-3793-46C5-9B6B-BF992CAF3CCE}"/>
              </a:ext>
            </a:extLst>
          </p:cNvPr>
          <p:cNvSpPr/>
          <p:nvPr userDrawn="1"/>
        </p:nvSpPr>
        <p:spPr>
          <a:xfrm>
            <a:off x="0" y="5948555"/>
            <a:ext cx="11703050" cy="636394"/>
          </a:xfrm>
          <a:prstGeom prst="rect">
            <a:avLst/>
          </a:prstGeom>
          <a:solidFill>
            <a:srgbClr val="0B78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728"/>
          </a:p>
        </p:txBody>
      </p:sp>
      <p:sp>
        <p:nvSpPr>
          <p:cNvPr id="2" name="Segnaposto data 1">
            <a:extLst>
              <a:ext uri="{FF2B5EF4-FFF2-40B4-BE49-F238E27FC236}">
                <a16:creationId xmlns:a16="http://schemas.microsoft.com/office/drawing/2014/main" id="{9AA4FEEB-698F-4425-B0B5-04B44DD26685}"/>
              </a:ext>
            </a:extLst>
          </p:cNvPr>
          <p:cNvSpPr>
            <a:spLocks noGrp="1"/>
          </p:cNvSpPr>
          <p:nvPr>
            <p:ph type="dt" sz="half" idx="10"/>
          </p:nvPr>
        </p:nvSpPr>
        <p:spPr/>
        <p:txBody>
          <a:bodyPr/>
          <a:lstStyle>
            <a:lvl1pPr>
              <a:defRPr>
                <a:solidFill>
                  <a:schemeClr val="bg1"/>
                </a:solidFill>
              </a:defRPr>
            </a:lvl1pPr>
          </a:lstStyle>
          <a:p>
            <a:r>
              <a:rPr lang="it-IT" dirty="0"/>
              <a:t>#AzureDayRome</a:t>
            </a:r>
          </a:p>
        </p:txBody>
      </p:sp>
      <p:sp>
        <p:nvSpPr>
          <p:cNvPr id="3" name="Segnaposto piè di pagina 2">
            <a:extLst>
              <a:ext uri="{FF2B5EF4-FFF2-40B4-BE49-F238E27FC236}">
                <a16:creationId xmlns:a16="http://schemas.microsoft.com/office/drawing/2014/main" id="{A808C588-861E-4776-BAF7-1915498CD4DA}"/>
              </a:ext>
            </a:extLst>
          </p:cNvPr>
          <p:cNvSpPr>
            <a:spLocks noGrp="1"/>
          </p:cNvSpPr>
          <p:nvPr>
            <p:ph type="ftr" sz="quarter" idx="11"/>
          </p:nvPr>
        </p:nvSpPr>
        <p:spPr/>
        <p:txBody>
          <a:bodyPr/>
          <a:lstStyle>
            <a:lvl1pPr>
              <a:defRPr>
                <a:solidFill>
                  <a:schemeClr val="bg1"/>
                </a:solidFill>
              </a:defRPr>
            </a:lvl1pPr>
          </a:lstStyle>
          <a:p>
            <a:endParaRPr lang="it-IT" dirty="0"/>
          </a:p>
        </p:txBody>
      </p:sp>
      <p:sp>
        <p:nvSpPr>
          <p:cNvPr id="6" name="Segnaposto titolo 1">
            <a:extLst>
              <a:ext uri="{FF2B5EF4-FFF2-40B4-BE49-F238E27FC236}">
                <a16:creationId xmlns:a16="http://schemas.microsoft.com/office/drawing/2014/main" id="{C7F748ED-3297-4773-9955-327DA3AD0B33}"/>
              </a:ext>
            </a:extLst>
          </p:cNvPr>
          <p:cNvSpPr>
            <a:spLocks noGrp="1"/>
          </p:cNvSpPr>
          <p:nvPr>
            <p:ph type="title"/>
          </p:nvPr>
        </p:nvSpPr>
        <p:spPr>
          <a:xfrm>
            <a:off x="1554834" y="303955"/>
            <a:ext cx="9755328" cy="636393"/>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31796267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577963-0FD6-4635-A1A8-B7BCF35F3DB8}"/>
              </a:ext>
            </a:extLst>
          </p:cNvPr>
          <p:cNvSpPr>
            <a:spLocks noGrp="1"/>
          </p:cNvSpPr>
          <p:nvPr>
            <p:ph type="title"/>
          </p:nvPr>
        </p:nvSpPr>
        <p:spPr>
          <a:xfrm>
            <a:off x="1554834" y="1524445"/>
            <a:ext cx="3774538" cy="853475"/>
          </a:xfrm>
        </p:spPr>
        <p:txBody>
          <a:bodyPr anchor="b"/>
          <a:lstStyle>
            <a:lvl1pPr>
              <a:defRPr sz="3200">
                <a:solidFill>
                  <a:srgbClr val="0B78BD"/>
                </a:solidFill>
              </a:defRPr>
            </a:lvl1pPr>
          </a:lstStyle>
          <a:p>
            <a:endParaRPr lang="it-IT" dirty="0"/>
          </a:p>
        </p:txBody>
      </p:sp>
      <p:sp>
        <p:nvSpPr>
          <p:cNvPr id="3" name="Segnaposto contenuto 2">
            <a:extLst>
              <a:ext uri="{FF2B5EF4-FFF2-40B4-BE49-F238E27FC236}">
                <a16:creationId xmlns:a16="http://schemas.microsoft.com/office/drawing/2014/main" id="{A56285E0-D2CF-45EC-824F-708C57150102}"/>
              </a:ext>
            </a:extLst>
          </p:cNvPr>
          <p:cNvSpPr>
            <a:spLocks noGrp="1"/>
          </p:cNvSpPr>
          <p:nvPr>
            <p:ph idx="1"/>
          </p:nvPr>
        </p:nvSpPr>
        <p:spPr>
          <a:xfrm>
            <a:off x="5604925" y="1524445"/>
            <a:ext cx="5705237" cy="4364011"/>
          </a:xfrm>
        </p:spPr>
        <p:txBody>
          <a:bodyPr/>
          <a:lstStyle>
            <a:lvl1pPr>
              <a:defRPr sz="3200">
                <a:latin typeface="+mn-lt"/>
              </a:defRPr>
            </a:lvl1pPr>
            <a:lvl2pPr>
              <a:defRPr sz="2800">
                <a:latin typeface="+mn-lt"/>
              </a:defRPr>
            </a:lvl2pPr>
            <a:lvl3pPr>
              <a:defRPr sz="2400">
                <a:latin typeface="+mn-lt"/>
              </a:defRPr>
            </a:lvl3pPr>
            <a:lvl4pPr>
              <a:defRPr sz="2000">
                <a:latin typeface="+mn-lt"/>
              </a:defRPr>
            </a:lvl4pPr>
            <a:lvl5pPr>
              <a:defRPr sz="2000">
                <a:latin typeface="+mn-lt"/>
              </a:defRPr>
            </a:lvl5pPr>
            <a:lvl6pPr>
              <a:defRPr sz="2000"/>
            </a:lvl6pPr>
            <a:lvl7pPr>
              <a:defRPr sz="2000"/>
            </a:lvl7pPr>
            <a:lvl8pPr>
              <a:defRPr sz="2000"/>
            </a:lvl8pPr>
            <a:lvl9pPr>
              <a:defRPr sz="20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testo 3">
            <a:extLst>
              <a:ext uri="{FF2B5EF4-FFF2-40B4-BE49-F238E27FC236}">
                <a16:creationId xmlns:a16="http://schemas.microsoft.com/office/drawing/2014/main" id="{3085BD09-F8F1-4CF7-88B9-307E74D0BF7C}"/>
              </a:ext>
            </a:extLst>
          </p:cNvPr>
          <p:cNvSpPr>
            <a:spLocks noGrp="1"/>
          </p:cNvSpPr>
          <p:nvPr>
            <p:ph type="body" sz="half" idx="2"/>
          </p:nvPr>
        </p:nvSpPr>
        <p:spPr>
          <a:xfrm>
            <a:off x="1554834" y="2766179"/>
            <a:ext cx="3774538" cy="312227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Fare clic per modificare gli stili del testo dello schema</a:t>
            </a:r>
          </a:p>
        </p:txBody>
      </p:sp>
      <p:sp>
        <p:nvSpPr>
          <p:cNvPr id="5" name="Segnaposto data 4">
            <a:extLst>
              <a:ext uri="{FF2B5EF4-FFF2-40B4-BE49-F238E27FC236}">
                <a16:creationId xmlns:a16="http://schemas.microsoft.com/office/drawing/2014/main" id="{870B2838-7774-49C1-8FBD-409204B26A84}"/>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6" name="Segnaposto piè di pagina 5">
            <a:extLst>
              <a:ext uri="{FF2B5EF4-FFF2-40B4-BE49-F238E27FC236}">
                <a16:creationId xmlns:a16="http://schemas.microsoft.com/office/drawing/2014/main" id="{499A51A0-997F-4635-8FEA-B4232644B8D3}"/>
              </a:ext>
            </a:extLst>
          </p:cNvPr>
          <p:cNvSpPr>
            <a:spLocks noGrp="1"/>
          </p:cNvSpPr>
          <p:nvPr>
            <p:ph type="ftr" sz="quarter" idx="11"/>
          </p:nvPr>
        </p:nvSpPr>
        <p:spPr/>
        <p:txBody>
          <a:bodyPr/>
          <a:lstStyle/>
          <a:p>
            <a:endParaRPr lang="it-IT"/>
          </a:p>
        </p:txBody>
      </p:sp>
      <p:sp>
        <p:nvSpPr>
          <p:cNvPr id="8" name="Segnaposto titolo 1">
            <a:extLst>
              <a:ext uri="{FF2B5EF4-FFF2-40B4-BE49-F238E27FC236}">
                <a16:creationId xmlns:a16="http://schemas.microsoft.com/office/drawing/2014/main" id="{88C52628-7CD8-4B9E-85F2-AA6D0F451AE1}"/>
              </a:ext>
            </a:extLst>
          </p:cNvPr>
          <p:cNvSpPr txBox="1">
            <a:spLocks/>
          </p:cNvSpPr>
          <p:nvPr userDrawn="1"/>
        </p:nvSpPr>
        <p:spPr>
          <a:xfrm>
            <a:off x="1404366" y="17529"/>
            <a:ext cx="10298683" cy="12727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Segoe UI" panose="020B0502040204020203" pitchFamily="34" charset="0"/>
                <a:ea typeface="+mj-ea"/>
                <a:cs typeface="Segoe UI" panose="020B0502040204020203" pitchFamily="34" charset="0"/>
              </a:defRPr>
            </a:lvl1pPr>
          </a:lstStyle>
          <a:p>
            <a:r>
              <a:rPr lang="it-IT" sz="4400"/>
              <a:t>Fare clic per modificare lo stile del titolo </a:t>
            </a:r>
            <a:endParaRPr lang="it-IT" sz="4400" dirty="0"/>
          </a:p>
        </p:txBody>
      </p:sp>
      <p:sp>
        <p:nvSpPr>
          <p:cNvPr id="9" name="Segnaposto titolo 1">
            <a:extLst>
              <a:ext uri="{FF2B5EF4-FFF2-40B4-BE49-F238E27FC236}">
                <a16:creationId xmlns:a16="http://schemas.microsoft.com/office/drawing/2014/main" id="{3F1D8162-967F-491C-8075-478356124555}"/>
              </a:ext>
            </a:extLst>
          </p:cNvPr>
          <p:cNvSpPr txBox="1">
            <a:spLocks/>
          </p:cNvSpPr>
          <p:nvPr userDrawn="1"/>
        </p:nvSpPr>
        <p:spPr>
          <a:xfrm>
            <a:off x="1554834" y="303955"/>
            <a:ext cx="9755328" cy="63639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sz="4400"/>
              <a:t>Fare clic per modificare lo stile del titolo </a:t>
            </a:r>
            <a:endParaRPr lang="it-IT" sz="4400" dirty="0"/>
          </a:p>
        </p:txBody>
      </p:sp>
    </p:spTree>
    <p:extLst>
      <p:ext uri="{BB962C8B-B14F-4D97-AF65-F5344CB8AC3E}">
        <p14:creationId xmlns:p14="http://schemas.microsoft.com/office/powerpoint/2010/main" val="26886952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5C9793-0D22-47FF-B7AF-15663D5AAA52}"/>
              </a:ext>
            </a:extLst>
          </p:cNvPr>
          <p:cNvSpPr>
            <a:spLocks noGrp="1"/>
          </p:cNvSpPr>
          <p:nvPr>
            <p:ph type="title"/>
          </p:nvPr>
        </p:nvSpPr>
        <p:spPr>
          <a:xfrm>
            <a:off x="1554834" y="1454960"/>
            <a:ext cx="3774538" cy="990878"/>
          </a:xfrm>
        </p:spPr>
        <p:txBody>
          <a:bodyPr anchor="b"/>
          <a:lstStyle>
            <a:lvl1pPr>
              <a:defRPr sz="3200">
                <a:solidFill>
                  <a:srgbClr val="0B78BD"/>
                </a:solidFill>
                <a:latin typeface="+mn-lt"/>
              </a:defRPr>
            </a:lvl1pPr>
          </a:lstStyle>
          <a:p>
            <a:endParaRPr lang="it-IT" dirty="0"/>
          </a:p>
        </p:txBody>
      </p:sp>
      <p:sp>
        <p:nvSpPr>
          <p:cNvPr id="3" name="Segnaposto immagine 2">
            <a:extLst>
              <a:ext uri="{FF2B5EF4-FFF2-40B4-BE49-F238E27FC236}">
                <a16:creationId xmlns:a16="http://schemas.microsoft.com/office/drawing/2014/main" id="{3CCCD409-2A98-495F-9E05-476EDBD282E4}"/>
              </a:ext>
            </a:extLst>
          </p:cNvPr>
          <p:cNvSpPr>
            <a:spLocks noGrp="1"/>
          </p:cNvSpPr>
          <p:nvPr>
            <p:ph type="pic" idx="1"/>
          </p:nvPr>
        </p:nvSpPr>
        <p:spPr>
          <a:xfrm>
            <a:off x="5730314" y="1454961"/>
            <a:ext cx="5579847" cy="417273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B9D9E80-627A-4D17-9029-E14C8D64554E}"/>
              </a:ext>
            </a:extLst>
          </p:cNvPr>
          <p:cNvSpPr>
            <a:spLocks noGrp="1"/>
          </p:cNvSpPr>
          <p:nvPr>
            <p:ph type="body" sz="half" idx="2"/>
          </p:nvPr>
        </p:nvSpPr>
        <p:spPr>
          <a:xfrm>
            <a:off x="1554833" y="2651444"/>
            <a:ext cx="3774538" cy="29762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Fare clic per modificare gli stili del testo dello schema</a:t>
            </a:r>
          </a:p>
        </p:txBody>
      </p:sp>
      <p:sp>
        <p:nvSpPr>
          <p:cNvPr id="5" name="Segnaposto data 4">
            <a:extLst>
              <a:ext uri="{FF2B5EF4-FFF2-40B4-BE49-F238E27FC236}">
                <a16:creationId xmlns:a16="http://schemas.microsoft.com/office/drawing/2014/main" id="{76802470-52B8-47E4-BB8D-82F7917C3C16}"/>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6" name="Segnaposto piè di pagina 5">
            <a:extLst>
              <a:ext uri="{FF2B5EF4-FFF2-40B4-BE49-F238E27FC236}">
                <a16:creationId xmlns:a16="http://schemas.microsoft.com/office/drawing/2014/main" id="{46AF4365-DBFC-499C-9A07-D4D2E10D012F}"/>
              </a:ext>
            </a:extLst>
          </p:cNvPr>
          <p:cNvSpPr>
            <a:spLocks noGrp="1"/>
          </p:cNvSpPr>
          <p:nvPr>
            <p:ph type="ftr" sz="quarter" idx="11"/>
          </p:nvPr>
        </p:nvSpPr>
        <p:spPr/>
        <p:txBody>
          <a:bodyPr/>
          <a:lstStyle/>
          <a:p>
            <a:endParaRPr lang="it-IT"/>
          </a:p>
        </p:txBody>
      </p:sp>
      <p:sp>
        <p:nvSpPr>
          <p:cNvPr id="8" name="Segnaposto titolo 1">
            <a:extLst>
              <a:ext uri="{FF2B5EF4-FFF2-40B4-BE49-F238E27FC236}">
                <a16:creationId xmlns:a16="http://schemas.microsoft.com/office/drawing/2014/main" id="{0BE16406-DCB4-4984-8046-F9EFFF081186}"/>
              </a:ext>
            </a:extLst>
          </p:cNvPr>
          <p:cNvSpPr txBox="1">
            <a:spLocks/>
          </p:cNvSpPr>
          <p:nvPr userDrawn="1"/>
        </p:nvSpPr>
        <p:spPr>
          <a:xfrm>
            <a:off x="1404366" y="17529"/>
            <a:ext cx="10298683" cy="12727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Segoe UI" panose="020B0502040204020203" pitchFamily="34" charset="0"/>
                <a:ea typeface="+mj-ea"/>
                <a:cs typeface="Segoe UI" panose="020B0502040204020203" pitchFamily="34" charset="0"/>
              </a:defRPr>
            </a:lvl1pPr>
          </a:lstStyle>
          <a:p>
            <a:r>
              <a:rPr lang="it-IT" sz="4400" dirty="0"/>
              <a:t>Fare clic per modificare lo stile del titolo </a:t>
            </a:r>
          </a:p>
        </p:txBody>
      </p:sp>
      <p:sp>
        <p:nvSpPr>
          <p:cNvPr id="9" name="Segnaposto titolo 1">
            <a:extLst>
              <a:ext uri="{FF2B5EF4-FFF2-40B4-BE49-F238E27FC236}">
                <a16:creationId xmlns:a16="http://schemas.microsoft.com/office/drawing/2014/main" id="{E5B1B50D-5827-411C-8C68-4B6FEA76FB11}"/>
              </a:ext>
            </a:extLst>
          </p:cNvPr>
          <p:cNvSpPr txBox="1">
            <a:spLocks/>
          </p:cNvSpPr>
          <p:nvPr userDrawn="1"/>
        </p:nvSpPr>
        <p:spPr>
          <a:xfrm>
            <a:off x="1554834" y="303955"/>
            <a:ext cx="9755328" cy="63639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sz="4400"/>
              <a:t>Fare clic per modificare lo stile del titolo </a:t>
            </a:r>
            <a:endParaRPr lang="it-IT" sz="4400" dirty="0"/>
          </a:p>
        </p:txBody>
      </p:sp>
    </p:spTree>
    <p:extLst>
      <p:ext uri="{BB962C8B-B14F-4D97-AF65-F5344CB8AC3E}">
        <p14:creationId xmlns:p14="http://schemas.microsoft.com/office/powerpoint/2010/main" val="38679466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olo e testo verticale">
    <p:spTree>
      <p:nvGrpSpPr>
        <p:cNvPr id="1" name=""/>
        <p:cNvGrpSpPr/>
        <p:nvPr/>
      </p:nvGrpSpPr>
      <p:grpSpPr>
        <a:xfrm>
          <a:off x="0" y="0"/>
          <a:ext cx="0" cy="0"/>
          <a:chOff x="0" y="0"/>
          <a:chExt cx="0" cy="0"/>
        </a:xfrm>
      </p:grpSpPr>
      <p:sp>
        <p:nvSpPr>
          <p:cNvPr id="3" name="Segnaposto testo verticale 2">
            <a:extLst>
              <a:ext uri="{FF2B5EF4-FFF2-40B4-BE49-F238E27FC236}">
                <a16:creationId xmlns:a16="http://schemas.microsoft.com/office/drawing/2014/main" id="{8F76DF86-3239-4301-B70B-A13C8ABA856A}"/>
              </a:ext>
            </a:extLst>
          </p:cNvPr>
          <p:cNvSpPr>
            <a:spLocks noGrp="1"/>
          </p:cNvSpPr>
          <p:nvPr>
            <p:ph type="body" orient="vert" idx="1"/>
          </p:nvPr>
        </p:nvSpPr>
        <p:spPr/>
        <p:txBody>
          <a:bodyPr vert="eaVert"/>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a:extLst>
              <a:ext uri="{FF2B5EF4-FFF2-40B4-BE49-F238E27FC236}">
                <a16:creationId xmlns:a16="http://schemas.microsoft.com/office/drawing/2014/main" id="{DA96C9C4-33F1-4020-8250-3D1B97B5C413}"/>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AAD5C8DC-1645-450C-9B4E-D669ED3CB47A}"/>
              </a:ext>
            </a:extLst>
          </p:cNvPr>
          <p:cNvSpPr>
            <a:spLocks noGrp="1"/>
          </p:cNvSpPr>
          <p:nvPr>
            <p:ph type="ftr" sz="quarter" idx="11"/>
          </p:nvPr>
        </p:nvSpPr>
        <p:spPr/>
        <p:txBody>
          <a:bodyPr/>
          <a:lstStyle/>
          <a:p>
            <a:endParaRPr lang="it-IT"/>
          </a:p>
        </p:txBody>
      </p:sp>
      <p:sp>
        <p:nvSpPr>
          <p:cNvPr id="6" name="Segnaposto titolo 1">
            <a:extLst>
              <a:ext uri="{FF2B5EF4-FFF2-40B4-BE49-F238E27FC236}">
                <a16:creationId xmlns:a16="http://schemas.microsoft.com/office/drawing/2014/main" id="{A3481035-E8B5-4DD5-8880-5DE2CCECAFAE}"/>
              </a:ext>
            </a:extLst>
          </p:cNvPr>
          <p:cNvSpPr>
            <a:spLocks noGrp="1"/>
          </p:cNvSpPr>
          <p:nvPr>
            <p:ph type="title"/>
          </p:nvPr>
        </p:nvSpPr>
        <p:spPr>
          <a:xfrm>
            <a:off x="1554834" y="303955"/>
            <a:ext cx="9755328" cy="636393"/>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2132879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3D8386C-D3E1-4E69-B768-5BEB28C40A40}"/>
              </a:ext>
            </a:extLst>
          </p:cNvPr>
          <p:cNvSpPr>
            <a:spLocks noGrp="1"/>
          </p:cNvSpPr>
          <p:nvPr>
            <p:ph type="title" orient="vert"/>
          </p:nvPr>
        </p:nvSpPr>
        <p:spPr>
          <a:xfrm>
            <a:off x="8786692" y="1492588"/>
            <a:ext cx="2523470" cy="4438441"/>
          </a:xfrm>
        </p:spPr>
        <p:txBody>
          <a:bodyPr vert="eaVert"/>
          <a:lstStyle>
            <a:lvl1pPr>
              <a:defRPr>
                <a:solidFill>
                  <a:srgbClr val="0B78BD"/>
                </a:solidFill>
              </a:defRPr>
            </a:lvl1pPr>
          </a:lstStyle>
          <a:p>
            <a:r>
              <a:rPr lang="it-IT" dirty="0"/>
              <a:t>Fare clic per modificare lo stile del titolo dello schema</a:t>
            </a:r>
          </a:p>
        </p:txBody>
      </p:sp>
      <p:sp>
        <p:nvSpPr>
          <p:cNvPr id="3" name="Segnaposto testo verticale 2">
            <a:extLst>
              <a:ext uri="{FF2B5EF4-FFF2-40B4-BE49-F238E27FC236}">
                <a16:creationId xmlns:a16="http://schemas.microsoft.com/office/drawing/2014/main" id="{7640F96A-A1E5-4D89-80FC-898C746DECAF}"/>
              </a:ext>
            </a:extLst>
          </p:cNvPr>
          <p:cNvSpPr>
            <a:spLocks noGrp="1"/>
          </p:cNvSpPr>
          <p:nvPr>
            <p:ph type="body" orient="vert" idx="1"/>
          </p:nvPr>
        </p:nvSpPr>
        <p:spPr>
          <a:xfrm>
            <a:off x="1554833" y="1492588"/>
            <a:ext cx="7231858" cy="443844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661DD45-3A69-404E-8FF2-1C4D2905171F}"/>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7303782C-43DE-45B5-A0FE-964602A910B7}"/>
              </a:ext>
            </a:extLst>
          </p:cNvPr>
          <p:cNvSpPr>
            <a:spLocks noGrp="1"/>
          </p:cNvSpPr>
          <p:nvPr>
            <p:ph type="ftr" sz="quarter" idx="11"/>
          </p:nvPr>
        </p:nvSpPr>
        <p:spPr/>
        <p:txBody>
          <a:bodyPr/>
          <a:lstStyle/>
          <a:p>
            <a:endParaRPr lang="it-IT"/>
          </a:p>
        </p:txBody>
      </p:sp>
      <p:sp>
        <p:nvSpPr>
          <p:cNvPr id="6" name="Segnaposto titolo 1">
            <a:extLst>
              <a:ext uri="{FF2B5EF4-FFF2-40B4-BE49-F238E27FC236}">
                <a16:creationId xmlns:a16="http://schemas.microsoft.com/office/drawing/2014/main" id="{9EE02F72-0479-433E-8790-EFB53CB0BF09}"/>
              </a:ext>
            </a:extLst>
          </p:cNvPr>
          <p:cNvSpPr txBox="1">
            <a:spLocks/>
          </p:cNvSpPr>
          <p:nvPr userDrawn="1"/>
        </p:nvSpPr>
        <p:spPr>
          <a:xfrm>
            <a:off x="1554834" y="303955"/>
            <a:ext cx="9755328" cy="63639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sz="4400"/>
              <a:t>Fare clic per modificare lo stile del titolo </a:t>
            </a:r>
            <a:endParaRPr lang="it-IT" sz="4400" dirty="0"/>
          </a:p>
        </p:txBody>
      </p:sp>
    </p:spTree>
    <p:extLst>
      <p:ext uri="{BB962C8B-B14F-4D97-AF65-F5344CB8AC3E}">
        <p14:creationId xmlns:p14="http://schemas.microsoft.com/office/powerpoint/2010/main" val="17620568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1AC213-F388-4E21-98C4-36E6E89F2D9A}"/>
              </a:ext>
            </a:extLst>
          </p:cNvPr>
          <p:cNvSpPr>
            <a:spLocks noGrp="1"/>
          </p:cNvSpPr>
          <p:nvPr>
            <p:ph type="ctrTitle"/>
          </p:nvPr>
        </p:nvSpPr>
        <p:spPr>
          <a:xfrm>
            <a:off x="2520334" y="1536488"/>
            <a:ext cx="8789827" cy="2292538"/>
          </a:xfrm>
        </p:spPr>
        <p:txBody>
          <a:bodyPr anchor="ctr"/>
          <a:lstStyle>
            <a:lvl1pPr algn="ctr">
              <a:defRPr sz="4400">
                <a:latin typeface="+mn-lt"/>
              </a:defRPr>
            </a:lvl1pPr>
          </a:lstStyle>
          <a:p>
            <a:r>
              <a:rPr lang="it-IT" dirty="0"/>
              <a:t>Fare clic per modificare lo stile del titolo dello schema</a:t>
            </a:r>
          </a:p>
        </p:txBody>
      </p:sp>
      <p:sp>
        <p:nvSpPr>
          <p:cNvPr id="3" name="Sottotitolo 2">
            <a:extLst>
              <a:ext uri="{FF2B5EF4-FFF2-40B4-BE49-F238E27FC236}">
                <a16:creationId xmlns:a16="http://schemas.microsoft.com/office/drawing/2014/main" id="{2816E0C6-E17F-4FDB-8980-765ACC03A172}"/>
              </a:ext>
            </a:extLst>
          </p:cNvPr>
          <p:cNvSpPr>
            <a:spLocks noGrp="1"/>
          </p:cNvSpPr>
          <p:nvPr>
            <p:ph type="subTitle" idx="1"/>
          </p:nvPr>
        </p:nvSpPr>
        <p:spPr>
          <a:xfrm>
            <a:off x="2520335" y="4171231"/>
            <a:ext cx="8789826" cy="158983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AA79011E-D390-43E9-A2A7-33EA50B34A26}"/>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8D52116E-899F-443D-9DAC-ADEC6441CF29}"/>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974020F4-9E0A-40BD-8784-A68D91CBF059}"/>
              </a:ext>
            </a:extLst>
          </p:cNvPr>
          <p:cNvSpPr txBox="1">
            <a:spLocks/>
          </p:cNvSpPr>
          <p:nvPr userDrawn="1"/>
        </p:nvSpPr>
        <p:spPr>
          <a:xfrm>
            <a:off x="2520334" y="303955"/>
            <a:ext cx="8789828" cy="63639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sz="4400" dirty="0"/>
              <a:t>Fare clic per modificare lo stile del titolo </a:t>
            </a:r>
          </a:p>
        </p:txBody>
      </p:sp>
    </p:spTree>
    <p:extLst>
      <p:ext uri="{BB962C8B-B14F-4D97-AF65-F5344CB8AC3E}">
        <p14:creationId xmlns:p14="http://schemas.microsoft.com/office/powerpoint/2010/main" val="26589536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924B6594-436E-4CB3-AD0B-3DF1CF78567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B579950-EAE6-44C5-8A5A-B17F721DAEB3}"/>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BD6E3443-EB60-437C-AB50-5D4C81480687}"/>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0965ADC6-875C-482E-A5A7-491A1C4430FA}"/>
              </a:ext>
            </a:extLst>
          </p:cNvPr>
          <p:cNvSpPr>
            <a:spLocks noGrp="1"/>
          </p:cNvSpPr>
          <p:nvPr>
            <p:ph type="title"/>
          </p:nvPr>
        </p:nvSpPr>
        <p:spPr>
          <a:xfrm>
            <a:off x="2520335" y="303955"/>
            <a:ext cx="8789827" cy="636393"/>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22597384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60E1D9-830C-42E5-B43B-29DB0C744A32}"/>
              </a:ext>
            </a:extLst>
          </p:cNvPr>
          <p:cNvSpPr>
            <a:spLocks noGrp="1"/>
          </p:cNvSpPr>
          <p:nvPr>
            <p:ph type="title"/>
          </p:nvPr>
        </p:nvSpPr>
        <p:spPr>
          <a:xfrm>
            <a:off x="2520335" y="1667579"/>
            <a:ext cx="8789827" cy="2739156"/>
          </a:xfrm>
        </p:spPr>
        <p:txBody>
          <a:bodyPr anchor="b"/>
          <a:lstStyle>
            <a:lvl1pPr>
              <a:defRPr sz="6000"/>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9591FCF-D95B-487B-A7A1-F791F33EB6EB}"/>
              </a:ext>
            </a:extLst>
          </p:cNvPr>
          <p:cNvSpPr>
            <a:spLocks noGrp="1"/>
          </p:cNvSpPr>
          <p:nvPr>
            <p:ph type="body" idx="1"/>
          </p:nvPr>
        </p:nvSpPr>
        <p:spPr>
          <a:xfrm>
            <a:off x="2520335" y="4413736"/>
            <a:ext cx="8789827" cy="144045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Fare clic per modificare gli stili del testo dello schema</a:t>
            </a:r>
          </a:p>
        </p:txBody>
      </p:sp>
      <p:sp>
        <p:nvSpPr>
          <p:cNvPr id="4" name="Segnaposto data 3">
            <a:extLst>
              <a:ext uri="{FF2B5EF4-FFF2-40B4-BE49-F238E27FC236}">
                <a16:creationId xmlns:a16="http://schemas.microsoft.com/office/drawing/2014/main" id="{1A098EBC-55A3-4699-8138-556E5BB637DB}"/>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86C5592B-641A-418A-A3A0-1A3EA60A3B17}"/>
              </a:ext>
            </a:extLst>
          </p:cNvPr>
          <p:cNvSpPr>
            <a:spLocks noGrp="1"/>
          </p:cNvSpPr>
          <p:nvPr>
            <p:ph type="ftr" sz="quarter" idx="11"/>
          </p:nvPr>
        </p:nvSpPr>
        <p:spPr/>
        <p:txBody>
          <a:bodyPr/>
          <a:lstStyle/>
          <a:p>
            <a:endParaRPr lang="it-IT"/>
          </a:p>
        </p:txBody>
      </p:sp>
      <p:sp>
        <p:nvSpPr>
          <p:cNvPr id="8" name="Segnaposto titolo 1">
            <a:extLst>
              <a:ext uri="{FF2B5EF4-FFF2-40B4-BE49-F238E27FC236}">
                <a16:creationId xmlns:a16="http://schemas.microsoft.com/office/drawing/2014/main" id="{8C1A526D-BDB6-48B9-BE01-73554F395FF1}"/>
              </a:ext>
            </a:extLst>
          </p:cNvPr>
          <p:cNvSpPr txBox="1">
            <a:spLocks/>
          </p:cNvSpPr>
          <p:nvPr userDrawn="1"/>
        </p:nvSpPr>
        <p:spPr>
          <a:xfrm>
            <a:off x="2520335" y="303955"/>
            <a:ext cx="8789827" cy="63639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sz="4400" dirty="0"/>
              <a:t>Fare clic per modificare lo stile del titolo </a:t>
            </a:r>
          </a:p>
        </p:txBody>
      </p:sp>
    </p:spTree>
    <p:extLst>
      <p:ext uri="{BB962C8B-B14F-4D97-AF65-F5344CB8AC3E}">
        <p14:creationId xmlns:p14="http://schemas.microsoft.com/office/powerpoint/2010/main" val="22468324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4DDB07BF-6C79-4467-ACB1-0767E3771EDC}"/>
              </a:ext>
            </a:extLst>
          </p:cNvPr>
          <p:cNvSpPr>
            <a:spLocks noGrp="1"/>
          </p:cNvSpPr>
          <p:nvPr>
            <p:ph sz="half" idx="1"/>
          </p:nvPr>
        </p:nvSpPr>
        <p:spPr>
          <a:xfrm>
            <a:off x="2520336" y="1762433"/>
            <a:ext cx="4150402" cy="4178090"/>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AA3F5DFD-F0C1-4DC6-875A-D8417FB428B1}"/>
              </a:ext>
            </a:extLst>
          </p:cNvPr>
          <p:cNvSpPr>
            <a:spLocks noGrp="1"/>
          </p:cNvSpPr>
          <p:nvPr>
            <p:ph sz="half" idx="2"/>
          </p:nvPr>
        </p:nvSpPr>
        <p:spPr>
          <a:xfrm>
            <a:off x="7159759" y="1752938"/>
            <a:ext cx="4150402" cy="4178090"/>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data 4">
            <a:extLst>
              <a:ext uri="{FF2B5EF4-FFF2-40B4-BE49-F238E27FC236}">
                <a16:creationId xmlns:a16="http://schemas.microsoft.com/office/drawing/2014/main" id="{3255D52C-1AD6-485F-97E2-A18AE2C9BBEB}"/>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6" name="Segnaposto piè di pagina 5">
            <a:extLst>
              <a:ext uri="{FF2B5EF4-FFF2-40B4-BE49-F238E27FC236}">
                <a16:creationId xmlns:a16="http://schemas.microsoft.com/office/drawing/2014/main" id="{606CB1CD-EEE9-47F1-B168-D7DCFBDB8307}"/>
              </a:ext>
            </a:extLst>
          </p:cNvPr>
          <p:cNvSpPr>
            <a:spLocks noGrp="1"/>
          </p:cNvSpPr>
          <p:nvPr>
            <p:ph type="ftr" sz="quarter" idx="11"/>
          </p:nvPr>
        </p:nvSpPr>
        <p:spPr/>
        <p:txBody>
          <a:bodyPr/>
          <a:lstStyle/>
          <a:p>
            <a:endParaRPr lang="it-IT"/>
          </a:p>
        </p:txBody>
      </p:sp>
      <p:sp>
        <p:nvSpPr>
          <p:cNvPr id="7" name="Segnaposto titolo 1">
            <a:extLst>
              <a:ext uri="{FF2B5EF4-FFF2-40B4-BE49-F238E27FC236}">
                <a16:creationId xmlns:a16="http://schemas.microsoft.com/office/drawing/2014/main" id="{B915A429-AA51-465F-99BF-0EDBF7ED997B}"/>
              </a:ext>
            </a:extLst>
          </p:cNvPr>
          <p:cNvSpPr>
            <a:spLocks noGrp="1"/>
          </p:cNvSpPr>
          <p:nvPr>
            <p:ph type="title"/>
          </p:nvPr>
        </p:nvSpPr>
        <p:spPr>
          <a:xfrm>
            <a:off x="2520335" y="303955"/>
            <a:ext cx="8789827" cy="636393"/>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22458700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28A0B334-5A2E-420D-B34F-0C59C82F6877}"/>
              </a:ext>
            </a:extLst>
          </p:cNvPr>
          <p:cNvSpPr>
            <a:spLocks noGrp="1"/>
          </p:cNvSpPr>
          <p:nvPr>
            <p:ph type="body" idx="1"/>
          </p:nvPr>
        </p:nvSpPr>
        <p:spPr>
          <a:xfrm>
            <a:off x="2520335" y="1597897"/>
            <a:ext cx="4025014" cy="79110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4" name="Segnaposto contenuto 3">
            <a:extLst>
              <a:ext uri="{FF2B5EF4-FFF2-40B4-BE49-F238E27FC236}">
                <a16:creationId xmlns:a16="http://schemas.microsoft.com/office/drawing/2014/main" id="{F3888714-BC9E-4F0C-9BCB-271CD43D7529}"/>
              </a:ext>
            </a:extLst>
          </p:cNvPr>
          <p:cNvSpPr>
            <a:spLocks noGrp="1"/>
          </p:cNvSpPr>
          <p:nvPr>
            <p:ph sz="half" idx="2"/>
          </p:nvPr>
        </p:nvSpPr>
        <p:spPr>
          <a:xfrm>
            <a:off x="2520335" y="2427002"/>
            <a:ext cx="4025015" cy="3537887"/>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59DBCF60-51E3-49AF-B7E7-0E0D5D215F6E}"/>
              </a:ext>
            </a:extLst>
          </p:cNvPr>
          <p:cNvSpPr>
            <a:spLocks noGrp="1"/>
          </p:cNvSpPr>
          <p:nvPr>
            <p:ph type="body" sz="quarter" idx="3"/>
          </p:nvPr>
        </p:nvSpPr>
        <p:spPr>
          <a:xfrm>
            <a:off x="7285148" y="1614228"/>
            <a:ext cx="4025014" cy="79110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6" name="Segnaposto contenuto 5">
            <a:extLst>
              <a:ext uri="{FF2B5EF4-FFF2-40B4-BE49-F238E27FC236}">
                <a16:creationId xmlns:a16="http://schemas.microsoft.com/office/drawing/2014/main" id="{C5EE61DC-AAA5-4E2D-BF46-D00329A5C184}"/>
              </a:ext>
            </a:extLst>
          </p:cNvPr>
          <p:cNvSpPr>
            <a:spLocks noGrp="1"/>
          </p:cNvSpPr>
          <p:nvPr>
            <p:ph sz="quarter" idx="4"/>
          </p:nvPr>
        </p:nvSpPr>
        <p:spPr>
          <a:xfrm>
            <a:off x="7285148" y="2405336"/>
            <a:ext cx="4025013" cy="3537887"/>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7" name="Segnaposto data 6">
            <a:extLst>
              <a:ext uri="{FF2B5EF4-FFF2-40B4-BE49-F238E27FC236}">
                <a16:creationId xmlns:a16="http://schemas.microsoft.com/office/drawing/2014/main" id="{7AAF0436-58B6-47F6-8E11-84D919C7EDD5}"/>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8" name="Segnaposto piè di pagina 7">
            <a:extLst>
              <a:ext uri="{FF2B5EF4-FFF2-40B4-BE49-F238E27FC236}">
                <a16:creationId xmlns:a16="http://schemas.microsoft.com/office/drawing/2014/main" id="{3CE0F1DC-C34B-4F16-A8A1-59B2D4B6A93E}"/>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FF69F79A-A6ED-473E-82AC-E596A5C35CF6}"/>
              </a:ext>
            </a:extLst>
          </p:cNvPr>
          <p:cNvSpPr>
            <a:spLocks noGrp="1"/>
          </p:cNvSpPr>
          <p:nvPr>
            <p:ph type="title"/>
          </p:nvPr>
        </p:nvSpPr>
        <p:spPr>
          <a:xfrm>
            <a:off x="2520334" y="303955"/>
            <a:ext cx="8789828" cy="636393"/>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2900309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4">
    <p:bg>
      <p:bgPr>
        <a:solidFill>
          <a:schemeClr val="bg1"/>
        </a:solidFill>
        <a:effectLst/>
      </p:bgPr>
    </p:bg>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AA4FEEB-698F-4425-B0B5-04B44DD26685}"/>
              </a:ext>
            </a:extLst>
          </p:cNvPr>
          <p:cNvSpPr>
            <a:spLocks noGrp="1"/>
          </p:cNvSpPr>
          <p:nvPr>
            <p:ph type="dt" sz="half" idx="10"/>
          </p:nvPr>
        </p:nvSpPr>
        <p:spPr>
          <a:xfrm>
            <a:off x="10083431" y="6103273"/>
            <a:ext cx="1226731" cy="350588"/>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solidFill>
                  <a:prstClr val="black">
                    <a:tint val="75000"/>
                  </a:prstClr>
                </a:solidFill>
              </a:rPr>
              <a:t>#AzureDayRome</a:t>
            </a:r>
            <a:endParaRPr lang="it-IT" dirty="0">
              <a:solidFill>
                <a:prstClr val="black">
                  <a:tint val="75000"/>
                </a:prstClr>
              </a:solidFill>
            </a:endParaRPr>
          </a:p>
        </p:txBody>
      </p:sp>
      <p:sp>
        <p:nvSpPr>
          <p:cNvPr id="3" name="Segnaposto piè di pagina 2">
            <a:extLst>
              <a:ext uri="{FF2B5EF4-FFF2-40B4-BE49-F238E27FC236}">
                <a16:creationId xmlns:a16="http://schemas.microsoft.com/office/drawing/2014/main" id="{A808C588-861E-4776-BAF7-1915498CD4DA}"/>
              </a:ext>
            </a:extLst>
          </p:cNvPr>
          <p:cNvSpPr>
            <a:spLocks noGrp="1"/>
          </p:cNvSpPr>
          <p:nvPr>
            <p:ph type="ftr" sz="quarter" idx="11"/>
          </p:nvPr>
        </p:nvSpPr>
        <p:spPr>
          <a:xfrm>
            <a:off x="1554833" y="6103273"/>
            <a:ext cx="8528598" cy="350588"/>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it-IT">
              <a:solidFill>
                <a:prstClr val="black">
                  <a:tint val="75000"/>
                </a:prstClr>
              </a:solidFill>
            </a:endParaRPr>
          </a:p>
        </p:txBody>
      </p:sp>
      <p:sp>
        <p:nvSpPr>
          <p:cNvPr id="6" name="Segnaposto titolo 1">
            <a:extLst>
              <a:ext uri="{FF2B5EF4-FFF2-40B4-BE49-F238E27FC236}">
                <a16:creationId xmlns:a16="http://schemas.microsoft.com/office/drawing/2014/main" id="{C7F748ED-3297-4773-9955-327DA3AD0B33}"/>
              </a:ext>
            </a:extLst>
          </p:cNvPr>
          <p:cNvSpPr>
            <a:spLocks noGrp="1"/>
          </p:cNvSpPr>
          <p:nvPr>
            <p:ph type="title"/>
          </p:nvPr>
        </p:nvSpPr>
        <p:spPr>
          <a:xfrm>
            <a:off x="1554834" y="303955"/>
            <a:ext cx="9755328" cy="6363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endParaRPr lang="it-IT" dirty="0"/>
          </a:p>
        </p:txBody>
      </p:sp>
      <p:sp>
        <p:nvSpPr>
          <p:cNvPr id="10" name="Rettangolo 9">
            <a:extLst>
              <a:ext uri="{FF2B5EF4-FFF2-40B4-BE49-F238E27FC236}">
                <a16:creationId xmlns:a16="http://schemas.microsoft.com/office/drawing/2014/main" id="{72F75EAC-49A5-42C5-A41A-271C74B54F74}"/>
              </a:ext>
            </a:extLst>
          </p:cNvPr>
          <p:cNvSpPr/>
          <p:nvPr userDrawn="1"/>
        </p:nvSpPr>
        <p:spPr>
          <a:xfrm>
            <a:off x="0" y="0"/>
            <a:ext cx="1278976" cy="6567422"/>
          </a:xfrm>
          <a:prstGeom prst="rect">
            <a:avLst/>
          </a:prstGeom>
          <a:solidFill>
            <a:srgbClr val="0B78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Immagine 10">
            <a:extLst>
              <a:ext uri="{FF2B5EF4-FFF2-40B4-BE49-F238E27FC236}">
                <a16:creationId xmlns:a16="http://schemas.microsoft.com/office/drawing/2014/main" id="{7BBDB68D-3EA1-4F6B-B91B-966B58B868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528"/>
            <a:ext cx="1278976" cy="1279361"/>
          </a:xfrm>
          <a:prstGeom prst="rect">
            <a:avLst/>
          </a:prstGeom>
        </p:spPr>
      </p:pic>
      <p:sp>
        <p:nvSpPr>
          <p:cNvPr id="7" name="Segnaposto titolo 1">
            <a:extLst>
              <a:ext uri="{FF2B5EF4-FFF2-40B4-BE49-F238E27FC236}">
                <a16:creationId xmlns:a16="http://schemas.microsoft.com/office/drawing/2014/main" id="{8C83AD98-DC2D-414F-85A7-3B59E4D18FD3}"/>
              </a:ext>
            </a:extLst>
          </p:cNvPr>
          <p:cNvSpPr txBox="1">
            <a:spLocks/>
          </p:cNvSpPr>
          <p:nvPr userDrawn="1"/>
        </p:nvSpPr>
        <p:spPr>
          <a:xfrm>
            <a:off x="153360" y="1701956"/>
            <a:ext cx="972254" cy="4106307"/>
          </a:xfrm>
          <a:prstGeom prst="rect">
            <a:avLst/>
          </a:prstGeom>
        </p:spPr>
        <p:txBody>
          <a:bodyPr vert="wordArtVert" lIns="91440" tIns="45720" rIns="91440" bIns="45720" rtlCol="0" anchor="ctr">
            <a:normAutofit fontScale="85000"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prstClr val="white"/>
                </a:solidFill>
                <a:effectLst/>
                <a:uLnTx/>
                <a:uFillTx/>
                <a:latin typeface="Calibri" panose="020F0502020204030204"/>
                <a:ea typeface="+mj-ea"/>
                <a:cs typeface="Segoe UI" panose="020B0502040204020203" pitchFamily="34" charset="0"/>
              </a:rPr>
              <a:t>AGENDA</a:t>
            </a:r>
          </a:p>
        </p:txBody>
      </p:sp>
      <p:sp>
        <p:nvSpPr>
          <p:cNvPr id="8" name="Segnaposto testo 2">
            <a:extLst>
              <a:ext uri="{FF2B5EF4-FFF2-40B4-BE49-F238E27FC236}">
                <a16:creationId xmlns:a16="http://schemas.microsoft.com/office/drawing/2014/main" id="{CD0B6E79-F9A8-427C-AAAD-533973D8E78E}"/>
              </a:ext>
            </a:extLst>
          </p:cNvPr>
          <p:cNvSpPr>
            <a:spLocks noGrp="1"/>
          </p:cNvSpPr>
          <p:nvPr>
            <p:ph idx="1"/>
          </p:nvPr>
        </p:nvSpPr>
        <p:spPr>
          <a:xfrm>
            <a:off x="1554834" y="1432765"/>
            <a:ext cx="9755328" cy="4178090"/>
          </a:xfrm>
          <a:prstGeom prst="rect">
            <a:avLst/>
          </a:prstGeom>
        </p:spPr>
        <p:txBody>
          <a:bodyPr vert="horz" lIns="91440" tIns="45720" rIns="91440" bIns="45720" rtlCol="0">
            <a:normAutofit/>
          </a:bodyPr>
          <a:lstStyle>
            <a:lvl1pPr>
              <a:defRPr sz="2400">
                <a:solidFill>
                  <a:srgbClr val="0B78BD"/>
                </a:solidFill>
              </a:defRPr>
            </a:lvl1pPr>
            <a:lvl2pPr>
              <a:defRPr sz="2400">
                <a:solidFill>
                  <a:srgbClr val="0B78BD"/>
                </a:solidFill>
              </a:defRPr>
            </a:lvl2pPr>
            <a:lvl3pPr>
              <a:defRPr sz="2400">
                <a:solidFill>
                  <a:srgbClr val="0B78BD"/>
                </a:solidFill>
              </a:defRPr>
            </a:lvl3pPr>
            <a:lvl4pPr>
              <a:defRPr sz="2400">
                <a:solidFill>
                  <a:srgbClr val="0B78BD"/>
                </a:solidFill>
              </a:defRPr>
            </a:lvl4pPr>
            <a:lvl5pPr>
              <a:defRPr sz="2400">
                <a:solidFill>
                  <a:srgbClr val="0B78BD"/>
                </a:solidFill>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5949685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93497BDC-F780-482A-B00D-623003EBCC4C}"/>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4" name="Segnaposto piè di pagina 3">
            <a:extLst>
              <a:ext uri="{FF2B5EF4-FFF2-40B4-BE49-F238E27FC236}">
                <a16:creationId xmlns:a16="http://schemas.microsoft.com/office/drawing/2014/main" id="{9DF9F76F-F710-4222-8AE8-D8EF547FE2E9}"/>
              </a:ext>
            </a:extLst>
          </p:cNvPr>
          <p:cNvSpPr>
            <a:spLocks noGrp="1"/>
          </p:cNvSpPr>
          <p:nvPr>
            <p:ph type="ftr" sz="quarter" idx="11"/>
          </p:nvPr>
        </p:nvSpPr>
        <p:spPr/>
        <p:txBody>
          <a:bodyPr/>
          <a:lstStyle/>
          <a:p>
            <a:endParaRPr lang="it-IT" dirty="0"/>
          </a:p>
        </p:txBody>
      </p:sp>
      <p:sp>
        <p:nvSpPr>
          <p:cNvPr id="5" name="Segnaposto titolo 1">
            <a:extLst>
              <a:ext uri="{FF2B5EF4-FFF2-40B4-BE49-F238E27FC236}">
                <a16:creationId xmlns:a16="http://schemas.microsoft.com/office/drawing/2014/main" id="{5F8448A6-BA0D-48F5-901B-CA9C0E8926F6}"/>
              </a:ext>
            </a:extLst>
          </p:cNvPr>
          <p:cNvSpPr>
            <a:spLocks noGrp="1"/>
          </p:cNvSpPr>
          <p:nvPr>
            <p:ph type="title"/>
          </p:nvPr>
        </p:nvSpPr>
        <p:spPr>
          <a:xfrm>
            <a:off x="2520335" y="303955"/>
            <a:ext cx="8789827" cy="636393"/>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27235201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AA4FEEB-698F-4425-B0B5-04B44DD26685}"/>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3" name="Segnaposto piè di pagina 2">
            <a:extLst>
              <a:ext uri="{FF2B5EF4-FFF2-40B4-BE49-F238E27FC236}">
                <a16:creationId xmlns:a16="http://schemas.microsoft.com/office/drawing/2014/main" id="{A808C588-861E-4776-BAF7-1915498CD4DA}"/>
              </a:ext>
            </a:extLst>
          </p:cNvPr>
          <p:cNvSpPr>
            <a:spLocks noGrp="1"/>
          </p:cNvSpPr>
          <p:nvPr>
            <p:ph type="ftr" sz="quarter" idx="11"/>
          </p:nvPr>
        </p:nvSpPr>
        <p:spPr/>
        <p:txBody>
          <a:bodyPr/>
          <a:lstStyle/>
          <a:p>
            <a:endParaRPr lang="it-IT"/>
          </a:p>
        </p:txBody>
      </p:sp>
      <p:sp>
        <p:nvSpPr>
          <p:cNvPr id="6" name="Segnaposto titolo 1">
            <a:extLst>
              <a:ext uri="{FF2B5EF4-FFF2-40B4-BE49-F238E27FC236}">
                <a16:creationId xmlns:a16="http://schemas.microsoft.com/office/drawing/2014/main" id="{C7F748ED-3297-4773-9955-327DA3AD0B33}"/>
              </a:ext>
            </a:extLst>
          </p:cNvPr>
          <p:cNvSpPr>
            <a:spLocks noGrp="1"/>
          </p:cNvSpPr>
          <p:nvPr>
            <p:ph type="title"/>
          </p:nvPr>
        </p:nvSpPr>
        <p:spPr>
          <a:xfrm>
            <a:off x="2520335" y="303955"/>
            <a:ext cx="8789827" cy="636393"/>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7281375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577963-0FD6-4635-A1A8-B7BCF35F3DB8}"/>
              </a:ext>
            </a:extLst>
          </p:cNvPr>
          <p:cNvSpPr>
            <a:spLocks noGrp="1"/>
          </p:cNvSpPr>
          <p:nvPr>
            <p:ph type="title"/>
          </p:nvPr>
        </p:nvSpPr>
        <p:spPr>
          <a:xfrm>
            <a:off x="2520335" y="1524445"/>
            <a:ext cx="3448220" cy="853475"/>
          </a:xfrm>
        </p:spPr>
        <p:txBody>
          <a:bodyPr anchor="b"/>
          <a:lstStyle>
            <a:lvl1pPr>
              <a:defRPr sz="3200">
                <a:solidFill>
                  <a:srgbClr val="0B78BD"/>
                </a:solidFill>
              </a:defRPr>
            </a:lvl1pPr>
          </a:lstStyle>
          <a:p>
            <a:endParaRPr lang="it-IT" dirty="0"/>
          </a:p>
        </p:txBody>
      </p:sp>
      <p:sp>
        <p:nvSpPr>
          <p:cNvPr id="3" name="Segnaposto contenuto 2">
            <a:extLst>
              <a:ext uri="{FF2B5EF4-FFF2-40B4-BE49-F238E27FC236}">
                <a16:creationId xmlns:a16="http://schemas.microsoft.com/office/drawing/2014/main" id="{A56285E0-D2CF-45EC-824F-708C57150102}"/>
              </a:ext>
            </a:extLst>
          </p:cNvPr>
          <p:cNvSpPr>
            <a:spLocks noGrp="1"/>
          </p:cNvSpPr>
          <p:nvPr>
            <p:ph idx="1"/>
          </p:nvPr>
        </p:nvSpPr>
        <p:spPr>
          <a:xfrm>
            <a:off x="6373681" y="1524445"/>
            <a:ext cx="4936481" cy="4364011"/>
          </a:xfrm>
        </p:spPr>
        <p:txBody>
          <a:bodyPr/>
          <a:lstStyle>
            <a:lvl1pPr>
              <a:defRPr sz="3200">
                <a:latin typeface="+mn-lt"/>
              </a:defRPr>
            </a:lvl1pPr>
            <a:lvl2pPr>
              <a:defRPr sz="2800">
                <a:latin typeface="+mn-lt"/>
              </a:defRPr>
            </a:lvl2pPr>
            <a:lvl3pPr>
              <a:defRPr sz="2400">
                <a:latin typeface="+mn-lt"/>
              </a:defRPr>
            </a:lvl3pPr>
            <a:lvl4pPr>
              <a:defRPr sz="2000">
                <a:latin typeface="+mn-lt"/>
              </a:defRPr>
            </a:lvl4pPr>
            <a:lvl5pPr>
              <a:defRPr sz="2000">
                <a:latin typeface="+mn-lt"/>
              </a:defRPr>
            </a:lvl5pPr>
            <a:lvl6pPr>
              <a:defRPr sz="2000"/>
            </a:lvl6pPr>
            <a:lvl7pPr>
              <a:defRPr sz="2000"/>
            </a:lvl7pPr>
            <a:lvl8pPr>
              <a:defRPr sz="2000"/>
            </a:lvl8pPr>
            <a:lvl9pPr>
              <a:defRPr sz="20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testo 3">
            <a:extLst>
              <a:ext uri="{FF2B5EF4-FFF2-40B4-BE49-F238E27FC236}">
                <a16:creationId xmlns:a16="http://schemas.microsoft.com/office/drawing/2014/main" id="{3085BD09-F8F1-4CF7-88B9-307E74D0BF7C}"/>
              </a:ext>
            </a:extLst>
          </p:cNvPr>
          <p:cNvSpPr>
            <a:spLocks noGrp="1"/>
          </p:cNvSpPr>
          <p:nvPr>
            <p:ph type="body" sz="half" idx="2"/>
          </p:nvPr>
        </p:nvSpPr>
        <p:spPr>
          <a:xfrm>
            <a:off x="2520335" y="2760407"/>
            <a:ext cx="3448220" cy="312227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Fare clic per modificare gli stili del testo dello schema</a:t>
            </a:r>
          </a:p>
        </p:txBody>
      </p:sp>
      <p:sp>
        <p:nvSpPr>
          <p:cNvPr id="5" name="Segnaposto data 4">
            <a:extLst>
              <a:ext uri="{FF2B5EF4-FFF2-40B4-BE49-F238E27FC236}">
                <a16:creationId xmlns:a16="http://schemas.microsoft.com/office/drawing/2014/main" id="{870B2838-7774-49C1-8FBD-409204B26A84}"/>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6" name="Segnaposto piè di pagina 5">
            <a:extLst>
              <a:ext uri="{FF2B5EF4-FFF2-40B4-BE49-F238E27FC236}">
                <a16:creationId xmlns:a16="http://schemas.microsoft.com/office/drawing/2014/main" id="{499A51A0-997F-4635-8FEA-B4232644B8D3}"/>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3F1D8162-967F-491C-8075-478356124555}"/>
              </a:ext>
            </a:extLst>
          </p:cNvPr>
          <p:cNvSpPr txBox="1">
            <a:spLocks/>
          </p:cNvSpPr>
          <p:nvPr userDrawn="1"/>
        </p:nvSpPr>
        <p:spPr>
          <a:xfrm>
            <a:off x="2520335" y="303955"/>
            <a:ext cx="8789827" cy="63639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sz="4400" dirty="0"/>
              <a:t>Fare clic per modificare lo stile del titolo </a:t>
            </a:r>
          </a:p>
        </p:txBody>
      </p:sp>
    </p:spTree>
    <p:extLst>
      <p:ext uri="{BB962C8B-B14F-4D97-AF65-F5344CB8AC3E}">
        <p14:creationId xmlns:p14="http://schemas.microsoft.com/office/powerpoint/2010/main" val="28191508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5C9793-0D22-47FF-B7AF-15663D5AAA52}"/>
              </a:ext>
            </a:extLst>
          </p:cNvPr>
          <p:cNvSpPr>
            <a:spLocks noGrp="1"/>
          </p:cNvSpPr>
          <p:nvPr>
            <p:ph type="title"/>
          </p:nvPr>
        </p:nvSpPr>
        <p:spPr>
          <a:xfrm>
            <a:off x="2520336" y="1422777"/>
            <a:ext cx="3331190" cy="990878"/>
          </a:xfrm>
        </p:spPr>
        <p:txBody>
          <a:bodyPr anchor="b"/>
          <a:lstStyle>
            <a:lvl1pPr>
              <a:defRPr sz="3200">
                <a:solidFill>
                  <a:srgbClr val="0B78BD"/>
                </a:solidFill>
                <a:latin typeface="+mn-lt"/>
              </a:defRPr>
            </a:lvl1pPr>
          </a:lstStyle>
          <a:p>
            <a:endParaRPr lang="it-IT" dirty="0"/>
          </a:p>
        </p:txBody>
      </p:sp>
      <p:sp>
        <p:nvSpPr>
          <p:cNvPr id="3" name="Segnaposto immagine 2">
            <a:extLst>
              <a:ext uri="{FF2B5EF4-FFF2-40B4-BE49-F238E27FC236}">
                <a16:creationId xmlns:a16="http://schemas.microsoft.com/office/drawing/2014/main" id="{3CCCD409-2A98-495F-9E05-476EDBD282E4}"/>
              </a:ext>
            </a:extLst>
          </p:cNvPr>
          <p:cNvSpPr>
            <a:spLocks noGrp="1"/>
          </p:cNvSpPr>
          <p:nvPr>
            <p:ph type="pic" idx="1"/>
          </p:nvPr>
        </p:nvSpPr>
        <p:spPr>
          <a:xfrm>
            <a:off x="6344726" y="1422777"/>
            <a:ext cx="4965436" cy="420491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B9D9E80-627A-4D17-9029-E14C8D64554E}"/>
              </a:ext>
            </a:extLst>
          </p:cNvPr>
          <p:cNvSpPr>
            <a:spLocks noGrp="1"/>
          </p:cNvSpPr>
          <p:nvPr>
            <p:ph type="body" sz="half" idx="2"/>
          </p:nvPr>
        </p:nvSpPr>
        <p:spPr>
          <a:xfrm>
            <a:off x="2520336" y="2631279"/>
            <a:ext cx="3331190" cy="29762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Fare clic per modificare gli stili del testo dello schema</a:t>
            </a:r>
          </a:p>
        </p:txBody>
      </p:sp>
      <p:sp>
        <p:nvSpPr>
          <p:cNvPr id="5" name="Segnaposto data 4">
            <a:extLst>
              <a:ext uri="{FF2B5EF4-FFF2-40B4-BE49-F238E27FC236}">
                <a16:creationId xmlns:a16="http://schemas.microsoft.com/office/drawing/2014/main" id="{76802470-52B8-47E4-BB8D-82F7917C3C16}"/>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6" name="Segnaposto piè di pagina 5">
            <a:extLst>
              <a:ext uri="{FF2B5EF4-FFF2-40B4-BE49-F238E27FC236}">
                <a16:creationId xmlns:a16="http://schemas.microsoft.com/office/drawing/2014/main" id="{46AF4365-DBFC-499C-9A07-D4D2E10D012F}"/>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E5B1B50D-5827-411C-8C68-4B6FEA76FB11}"/>
              </a:ext>
            </a:extLst>
          </p:cNvPr>
          <p:cNvSpPr txBox="1">
            <a:spLocks/>
          </p:cNvSpPr>
          <p:nvPr userDrawn="1"/>
        </p:nvSpPr>
        <p:spPr>
          <a:xfrm>
            <a:off x="2520335" y="303955"/>
            <a:ext cx="8789827" cy="63639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sz="4400" dirty="0"/>
              <a:t>Fare clic per modificare lo stile del titolo </a:t>
            </a:r>
          </a:p>
        </p:txBody>
      </p:sp>
    </p:spTree>
    <p:extLst>
      <p:ext uri="{BB962C8B-B14F-4D97-AF65-F5344CB8AC3E}">
        <p14:creationId xmlns:p14="http://schemas.microsoft.com/office/powerpoint/2010/main" val="13925617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olo e testo verticale">
    <p:spTree>
      <p:nvGrpSpPr>
        <p:cNvPr id="1" name=""/>
        <p:cNvGrpSpPr/>
        <p:nvPr/>
      </p:nvGrpSpPr>
      <p:grpSpPr>
        <a:xfrm>
          <a:off x="0" y="0"/>
          <a:ext cx="0" cy="0"/>
          <a:chOff x="0" y="0"/>
          <a:chExt cx="0" cy="0"/>
        </a:xfrm>
      </p:grpSpPr>
      <p:sp>
        <p:nvSpPr>
          <p:cNvPr id="3" name="Segnaposto testo verticale 2">
            <a:extLst>
              <a:ext uri="{FF2B5EF4-FFF2-40B4-BE49-F238E27FC236}">
                <a16:creationId xmlns:a16="http://schemas.microsoft.com/office/drawing/2014/main" id="{8F76DF86-3239-4301-B70B-A13C8ABA856A}"/>
              </a:ext>
            </a:extLst>
          </p:cNvPr>
          <p:cNvSpPr>
            <a:spLocks noGrp="1"/>
          </p:cNvSpPr>
          <p:nvPr>
            <p:ph type="body" orient="vert" idx="1"/>
          </p:nvPr>
        </p:nvSpPr>
        <p:spPr/>
        <p:txBody>
          <a:bodyPr vert="eaVert"/>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a:extLst>
              <a:ext uri="{FF2B5EF4-FFF2-40B4-BE49-F238E27FC236}">
                <a16:creationId xmlns:a16="http://schemas.microsoft.com/office/drawing/2014/main" id="{DA96C9C4-33F1-4020-8250-3D1B97B5C413}"/>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AAD5C8DC-1645-450C-9B4E-D669ED3CB47A}"/>
              </a:ext>
            </a:extLst>
          </p:cNvPr>
          <p:cNvSpPr>
            <a:spLocks noGrp="1"/>
          </p:cNvSpPr>
          <p:nvPr>
            <p:ph type="ftr" sz="quarter" idx="11"/>
          </p:nvPr>
        </p:nvSpPr>
        <p:spPr/>
        <p:txBody>
          <a:bodyPr/>
          <a:lstStyle/>
          <a:p>
            <a:endParaRPr lang="it-IT"/>
          </a:p>
        </p:txBody>
      </p:sp>
      <p:sp>
        <p:nvSpPr>
          <p:cNvPr id="6" name="Segnaposto titolo 1">
            <a:extLst>
              <a:ext uri="{FF2B5EF4-FFF2-40B4-BE49-F238E27FC236}">
                <a16:creationId xmlns:a16="http://schemas.microsoft.com/office/drawing/2014/main" id="{A3481035-E8B5-4DD5-8880-5DE2CCECAFAE}"/>
              </a:ext>
            </a:extLst>
          </p:cNvPr>
          <p:cNvSpPr>
            <a:spLocks noGrp="1"/>
          </p:cNvSpPr>
          <p:nvPr>
            <p:ph type="title"/>
          </p:nvPr>
        </p:nvSpPr>
        <p:spPr>
          <a:xfrm>
            <a:off x="2520335" y="303955"/>
            <a:ext cx="8789827" cy="636393"/>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20381242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3D8386C-D3E1-4E69-B768-5BEB28C40A40}"/>
              </a:ext>
            </a:extLst>
          </p:cNvPr>
          <p:cNvSpPr>
            <a:spLocks noGrp="1"/>
          </p:cNvSpPr>
          <p:nvPr>
            <p:ph type="title" orient="vert"/>
          </p:nvPr>
        </p:nvSpPr>
        <p:spPr>
          <a:xfrm>
            <a:off x="8786692" y="1492588"/>
            <a:ext cx="2523470" cy="4438441"/>
          </a:xfrm>
        </p:spPr>
        <p:txBody>
          <a:bodyPr vert="eaVert"/>
          <a:lstStyle>
            <a:lvl1pPr>
              <a:defRPr>
                <a:solidFill>
                  <a:srgbClr val="0B78BD"/>
                </a:solidFill>
              </a:defRPr>
            </a:lvl1pPr>
          </a:lstStyle>
          <a:p>
            <a:r>
              <a:rPr lang="it-IT" dirty="0"/>
              <a:t>Fare clic per modificare lo stile del titolo dello schema</a:t>
            </a:r>
          </a:p>
        </p:txBody>
      </p:sp>
      <p:sp>
        <p:nvSpPr>
          <p:cNvPr id="3" name="Segnaposto testo verticale 2">
            <a:extLst>
              <a:ext uri="{FF2B5EF4-FFF2-40B4-BE49-F238E27FC236}">
                <a16:creationId xmlns:a16="http://schemas.microsoft.com/office/drawing/2014/main" id="{7640F96A-A1E5-4D89-80FC-898C746DECAF}"/>
              </a:ext>
            </a:extLst>
          </p:cNvPr>
          <p:cNvSpPr>
            <a:spLocks noGrp="1"/>
          </p:cNvSpPr>
          <p:nvPr>
            <p:ph type="body" orient="vert" idx="1"/>
          </p:nvPr>
        </p:nvSpPr>
        <p:spPr>
          <a:xfrm>
            <a:off x="2520335" y="1492588"/>
            <a:ext cx="6266357" cy="443844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661DD45-3A69-404E-8FF2-1C4D2905171F}"/>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7303782C-43DE-45B5-A0FE-964602A910B7}"/>
              </a:ext>
            </a:extLst>
          </p:cNvPr>
          <p:cNvSpPr>
            <a:spLocks noGrp="1"/>
          </p:cNvSpPr>
          <p:nvPr>
            <p:ph type="ftr" sz="quarter" idx="11"/>
          </p:nvPr>
        </p:nvSpPr>
        <p:spPr/>
        <p:txBody>
          <a:bodyPr/>
          <a:lstStyle/>
          <a:p>
            <a:endParaRPr lang="it-IT"/>
          </a:p>
        </p:txBody>
      </p:sp>
      <p:sp>
        <p:nvSpPr>
          <p:cNvPr id="6" name="Segnaposto titolo 1">
            <a:extLst>
              <a:ext uri="{FF2B5EF4-FFF2-40B4-BE49-F238E27FC236}">
                <a16:creationId xmlns:a16="http://schemas.microsoft.com/office/drawing/2014/main" id="{9EE02F72-0479-433E-8790-EFB53CB0BF09}"/>
              </a:ext>
            </a:extLst>
          </p:cNvPr>
          <p:cNvSpPr txBox="1">
            <a:spLocks/>
          </p:cNvSpPr>
          <p:nvPr userDrawn="1"/>
        </p:nvSpPr>
        <p:spPr>
          <a:xfrm>
            <a:off x="2520335" y="303955"/>
            <a:ext cx="8789827" cy="63639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sz="4400" dirty="0"/>
              <a:t>Fare clic per modificare lo stile del titolo </a:t>
            </a:r>
          </a:p>
        </p:txBody>
      </p:sp>
    </p:spTree>
    <p:extLst>
      <p:ext uri="{BB962C8B-B14F-4D97-AF65-F5344CB8AC3E}">
        <p14:creationId xmlns:p14="http://schemas.microsoft.com/office/powerpoint/2010/main" val="28059637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ferenc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17728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type="title" preserve="1">
  <p:cSld name="Speaker Intro 2">
    <p:bg>
      <p:bgPr>
        <a:solidFill>
          <a:srgbClr val="0B78BD"/>
        </a:solidFill>
        <a:effectLst/>
      </p:bgPr>
    </p:bg>
    <p:spTree>
      <p:nvGrpSpPr>
        <p:cNvPr id="1" name="Shape 9"/>
        <p:cNvGrpSpPr/>
        <p:nvPr/>
      </p:nvGrpSpPr>
      <p:grpSpPr>
        <a:xfrm>
          <a:off x="0" y="0"/>
          <a:ext cx="0" cy="0"/>
          <a:chOff x="0" y="0"/>
          <a:chExt cx="0" cy="0"/>
        </a:xfrm>
      </p:grpSpPr>
      <p:sp>
        <p:nvSpPr>
          <p:cNvPr id="11" name="Google Shape;11;p2"/>
          <p:cNvSpPr txBox="1">
            <a:spLocks noGrp="1"/>
          </p:cNvSpPr>
          <p:nvPr>
            <p:ph type="ctrTitle" hasCustomPrompt="1"/>
          </p:nvPr>
        </p:nvSpPr>
        <p:spPr>
          <a:xfrm>
            <a:off x="3566365" y="2520646"/>
            <a:ext cx="7499474" cy="3541547"/>
          </a:xfrm>
          <a:prstGeom prst="rect">
            <a:avLst/>
          </a:prstGeom>
        </p:spPr>
        <p:txBody>
          <a:bodyPr spcFirstLastPara="1" wrap="square" lIns="91425" tIns="91425" rIns="91425" bIns="91425" anchor="b" anchorCtr="0"/>
          <a:lstStyle>
            <a:lvl1pPr lvl="0" algn="r">
              <a:spcBef>
                <a:spcPts val="0"/>
              </a:spcBef>
              <a:spcAft>
                <a:spcPts val="0"/>
              </a:spcAft>
              <a:buClr>
                <a:srgbClr val="FFFFFF"/>
              </a:buClr>
              <a:buSzPts val="4800"/>
              <a:buNone/>
              <a:defRPr sz="6600">
                <a:solidFill>
                  <a:srgbClr val="FFFFFF"/>
                </a:solidFill>
              </a:defRPr>
            </a:lvl1pPr>
            <a:lvl2pPr lvl="1" algn="ctr">
              <a:spcBef>
                <a:spcPts val="0"/>
              </a:spcBef>
              <a:spcAft>
                <a:spcPts val="0"/>
              </a:spcAft>
              <a:buClr>
                <a:srgbClr val="FFFFFF"/>
              </a:buClr>
              <a:buSzPts val="4800"/>
              <a:buNone/>
              <a:defRPr sz="6400">
                <a:solidFill>
                  <a:srgbClr val="FFFFFF"/>
                </a:solidFill>
              </a:defRPr>
            </a:lvl2pPr>
            <a:lvl3pPr lvl="2" algn="ctr">
              <a:spcBef>
                <a:spcPts val="0"/>
              </a:spcBef>
              <a:spcAft>
                <a:spcPts val="0"/>
              </a:spcAft>
              <a:buClr>
                <a:srgbClr val="FFFFFF"/>
              </a:buClr>
              <a:buSzPts val="4800"/>
              <a:buNone/>
              <a:defRPr sz="6400">
                <a:solidFill>
                  <a:srgbClr val="FFFFFF"/>
                </a:solidFill>
              </a:defRPr>
            </a:lvl3pPr>
            <a:lvl4pPr lvl="3" algn="ctr">
              <a:spcBef>
                <a:spcPts val="0"/>
              </a:spcBef>
              <a:spcAft>
                <a:spcPts val="0"/>
              </a:spcAft>
              <a:buClr>
                <a:srgbClr val="FFFFFF"/>
              </a:buClr>
              <a:buSzPts val="4800"/>
              <a:buNone/>
              <a:defRPr sz="6400">
                <a:solidFill>
                  <a:srgbClr val="FFFFFF"/>
                </a:solidFill>
              </a:defRPr>
            </a:lvl4pPr>
            <a:lvl5pPr lvl="4" algn="ctr">
              <a:spcBef>
                <a:spcPts val="0"/>
              </a:spcBef>
              <a:spcAft>
                <a:spcPts val="0"/>
              </a:spcAft>
              <a:buClr>
                <a:srgbClr val="FFFFFF"/>
              </a:buClr>
              <a:buSzPts val="4800"/>
              <a:buNone/>
              <a:defRPr sz="6400">
                <a:solidFill>
                  <a:srgbClr val="FFFFFF"/>
                </a:solidFill>
              </a:defRPr>
            </a:lvl5pPr>
            <a:lvl6pPr lvl="5" algn="ctr">
              <a:spcBef>
                <a:spcPts val="0"/>
              </a:spcBef>
              <a:spcAft>
                <a:spcPts val="0"/>
              </a:spcAft>
              <a:buClr>
                <a:srgbClr val="FFFFFF"/>
              </a:buClr>
              <a:buSzPts val="4800"/>
              <a:buNone/>
              <a:defRPr sz="6400">
                <a:solidFill>
                  <a:srgbClr val="FFFFFF"/>
                </a:solidFill>
              </a:defRPr>
            </a:lvl6pPr>
            <a:lvl7pPr lvl="6" algn="ctr">
              <a:spcBef>
                <a:spcPts val="0"/>
              </a:spcBef>
              <a:spcAft>
                <a:spcPts val="0"/>
              </a:spcAft>
              <a:buClr>
                <a:srgbClr val="FFFFFF"/>
              </a:buClr>
              <a:buSzPts val="4800"/>
              <a:buNone/>
              <a:defRPr sz="6400">
                <a:solidFill>
                  <a:srgbClr val="FFFFFF"/>
                </a:solidFill>
              </a:defRPr>
            </a:lvl7pPr>
            <a:lvl8pPr lvl="7" algn="ctr">
              <a:spcBef>
                <a:spcPts val="0"/>
              </a:spcBef>
              <a:spcAft>
                <a:spcPts val="0"/>
              </a:spcAft>
              <a:buClr>
                <a:srgbClr val="FFFFFF"/>
              </a:buClr>
              <a:buSzPts val="4800"/>
              <a:buNone/>
              <a:defRPr sz="6400">
                <a:solidFill>
                  <a:srgbClr val="FFFFFF"/>
                </a:solidFill>
              </a:defRPr>
            </a:lvl8pPr>
            <a:lvl9pPr lvl="8" algn="ctr">
              <a:spcBef>
                <a:spcPts val="0"/>
              </a:spcBef>
              <a:spcAft>
                <a:spcPts val="0"/>
              </a:spcAft>
              <a:buClr>
                <a:srgbClr val="FFFFFF"/>
              </a:buClr>
              <a:buSzPts val="4800"/>
              <a:buNone/>
              <a:defRPr sz="6400">
                <a:solidFill>
                  <a:srgbClr val="FFFFFF"/>
                </a:solidFill>
              </a:defRPr>
            </a:lvl9pPr>
          </a:lstStyle>
          <a:p>
            <a:r>
              <a:rPr lang="it-IT"/>
              <a:t>Session Title</a:t>
            </a:r>
            <a:endParaRPr dirty="0"/>
          </a:p>
        </p:txBody>
      </p:sp>
      <p:pic>
        <p:nvPicPr>
          <p:cNvPr id="4" name="Immagine 3" descr="Immagine che contiene grafica vettoriale&#10;&#10;Descrizione generata automaticamente">
            <a:extLst>
              <a:ext uri="{FF2B5EF4-FFF2-40B4-BE49-F238E27FC236}">
                <a16:creationId xmlns:a16="http://schemas.microsoft.com/office/drawing/2014/main" id="{2768BF0B-EC18-42A2-B7AD-CA6343F741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0598" y="2791702"/>
            <a:ext cx="3656746" cy="2999435"/>
          </a:xfrm>
          <a:prstGeom prst="rect">
            <a:avLst/>
          </a:prstGeom>
        </p:spPr>
      </p:pic>
    </p:spTree>
    <p:extLst>
      <p:ext uri="{BB962C8B-B14F-4D97-AF65-F5344CB8AC3E}">
        <p14:creationId xmlns:p14="http://schemas.microsoft.com/office/powerpoint/2010/main" val="39290189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ference 2">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E39836AA-E138-48A5-BA71-0DF9A3EA6287}"/>
              </a:ext>
            </a:extLst>
          </p:cNvPr>
          <p:cNvSpPr/>
          <p:nvPr userDrawn="1"/>
        </p:nvSpPr>
        <p:spPr>
          <a:xfrm>
            <a:off x="-437931" y="5038330"/>
            <a:ext cx="12578914" cy="1546619"/>
          </a:xfrm>
          <a:prstGeom prst="rect">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728"/>
          </a:p>
        </p:txBody>
      </p:sp>
    </p:spTree>
    <p:extLst>
      <p:ext uri="{BB962C8B-B14F-4D97-AF65-F5344CB8AC3E}">
        <p14:creationId xmlns:p14="http://schemas.microsoft.com/office/powerpoint/2010/main" val="31476789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erence 3">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E39836AA-E138-48A5-BA71-0DF9A3EA6287}"/>
              </a:ext>
            </a:extLst>
          </p:cNvPr>
          <p:cNvSpPr/>
          <p:nvPr userDrawn="1"/>
        </p:nvSpPr>
        <p:spPr>
          <a:xfrm>
            <a:off x="-189049" y="3039209"/>
            <a:ext cx="12330032" cy="3545741"/>
          </a:xfrm>
          <a:prstGeom prst="rect">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4400" dirty="0">
                <a:solidFill>
                  <a:srgbClr val="0B78BD"/>
                </a:solidFill>
              </a:rPr>
              <a:t>Titolo</a:t>
            </a:r>
          </a:p>
        </p:txBody>
      </p:sp>
    </p:spTree>
    <p:extLst>
      <p:ext uri="{BB962C8B-B14F-4D97-AF65-F5344CB8AC3E}">
        <p14:creationId xmlns:p14="http://schemas.microsoft.com/office/powerpoint/2010/main" val="20210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uota Logo DX">
    <p:bg>
      <p:bgPr>
        <a:solidFill>
          <a:schemeClr val="bg1"/>
        </a:solidFill>
        <a:effectLst/>
      </p:bgPr>
    </p:bg>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AA4FEEB-698F-4425-B0B5-04B44DD26685}"/>
              </a:ext>
            </a:extLst>
          </p:cNvPr>
          <p:cNvSpPr>
            <a:spLocks noGrp="1"/>
          </p:cNvSpPr>
          <p:nvPr>
            <p:ph type="dt" sz="half" idx="10"/>
          </p:nvPr>
        </p:nvSpPr>
        <p:spPr>
          <a:xfrm>
            <a:off x="10083431" y="6103273"/>
            <a:ext cx="1226731" cy="350588"/>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solidFill>
                  <a:prstClr val="black">
                    <a:tint val="75000"/>
                  </a:prstClr>
                </a:solidFill>
              </a:rPr>
              <a:t>#AzureDayRome</a:t>
            </a:r>
            <a:endParaRPr lang="it-IT" dirty="0">
              <a:solidFill>
                <a:prstClr val="black">
                  <a:tint val="75000"/>
                </a:prstClr>
              </a:solidFill>
            </a:endParaRPr>
          </a:p>
        </p:txBody>
      </p:sp>
      <p:sp>
        <p:nvSpPr>
          <p:cNvPr id="3" name="Segnaposto piè di pagina 2">
            <a:extLst>
              <a:ext uri="{FF2B5EF4-FFF2-40B4-BE49-F238E27FC236}">
                <a16:creationId xmlns:a16="http://schemas.microsoft.com/office/drawing/2014/main" id="{A808C588-861E-4776-BAF7-1915498CD4DA}"/>
              </a:ext>
            </a:extLst>
          </p:cNvPr>
          <p:cNvSpPr>
            <a:spLocks noGrp="1"/>
          </p:cNvSpPr>
          <p:nvPr>
            <p:ph type="ftr" sz="quarter" idx="11"/>
          </p:nvPr>
        </p:nvSpPr>
        <p:spPr>
          <a:xfrm>
            <a:off x="634666" y="6103273"/>
            <a:ext cx="9448765" cy="350588"/>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it-IT">
              <a:solidFill>
                <a:prstClr val="black">
                  <a:tint val="75000"/>
                </a:prstClr>
              </a:solidFill>
            </a:endParaRPr>
          </a:p>
        </p:txBody>
      </p:sp>
      <p:sp>
        <p:nvSpPr>
          <p:cNvPr id="6" name="Segnaposto titolo 1">
            <a:extLst>
              <a:ext uri="{FF2B5EF4-FFF2-40B4-BE49-F238E27FC236}">
                <a16:creationId xmlns:a16="http://schemas.microsoft.com/office/drawing/2014/main" id="{C7F748ED-3297-4773-9955-327DA3AD0B33}"/>
              </a:ext>
            </a:extLst>
          </p:cNvPr>
          <p:cNvSpPr>
            <a:spLocks noGrp="1"/>
          </p:cNvSpPr>
          <p:nvPr>
            <p:ph type="title"/>
          </p:nvPr>
        </p:nvSpPr>
        <p:spPr>
          <a:xfrm>
            <a:off x="634666" y="303955"/>
            <a:ext cx="10675496" cy="6363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endParaRPr lang="it-IT" dirty="0"/>
          </a:p>
        </p:txBody>
      </p:sp>
      <p:sp>
        <p:nvSpPr>
          <p:cNvPr id="7" name="Segnaposto titolo 1">
            <a:extLst>
              <a:ext uri="{FF2B5EF4-FFF2-40B4-BE49-F238E27FC236}">
                <a16:creationId xmlns:a16="http://schemas.microsoft.com/office/drawing/2014/main" id="{8C83AD98-DC2D-414F-85A7-3B59E4D18FD3}"/>
              </a:ext>
            </a:extLst>
          </p:cNvPr>
          <p:cNvSpPr txBox="1">
            <a:spLocks/>
          </p:cNvSpPr>
          <p:nvPr userDrawn="1"/>
        </p:nvSpPr>
        <p:spPr>
          <a:xfrm>
            <a:off x="153360" y="1701956"/>
            <a:ext cx="972254" cy="4106307"/>
          </a:xfrm>
          <a:prstGeom prst="rect">
            <a:avLst/>
          </a:prstGeom>
        </p:spPr>
        <p:txBody>
          <a:bodyPr vert="wordArtVert" lIns="91440" tIns="45720" rIns="91440" bIns="45720" rtlCol="0" anchor="ctr">
            <a:normAutofit fontScale="85000"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prstClr val="white"/>
                </a:solidFill>
                <a:effectLst/>
                <a:uLnTx/>
                <a:uFillTx/>
                <a:latin typeface="Calibri" panose="020F0502020204030204"/>
                <a:ea typeface="+mj-ea"/>
                <a:cs typeface="Segoe UI" panose="020B0502040204020203" pitchFamily="34" charset="0"/>
              </a:rPr>
              <a:t>AGENDA</a:t>
            </a:r>
          </a:p>
        </p:txBody>
      </p:sp>
      <p:pic>
        <p:nvPicPr>
          <p:cNvPr id="12" name="Immagine 11">
            <a:extLst>
              <a:ext uri="{FF2B5EF4-FFF2-40B4-BE49-F238E27FC236}">
                <a16:creationId xmlns:a16="http://schemas.microsoft.com/office/drawing/2014/main" id="{5CB1FD4A-77C8-4549-A446-B69D33385E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849" y="4903255"/>
            <a:ext cx="1031894" cy="1032205"/>
          </a:xfrm>
          <a:prstGeom prst="rect">
            <a:avLst/>
          </a:prstGeom>
        </p:spPr>
      </p:pic>
    </p:spTree>
    <p:extLst>
      <p:ext uri="{BB962C8B-B14F-4D97-AF65-F5344CB8AC3E}">
        <p14:creationId xmlns:p14="http://schemas.microsoft.com/office/powerpoint/2010/main" val="16222305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iapositiva titolo">
    <p:bg>
      <p:bgPr>
        <a:solidFill>
          <a:srgbClr val="0B78BD"/>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1B3740AF-E675-42BE-A189-ABCECA1A81AE}"/>
              </a:ext>
            </a:extLst>
          </p:cNvPr>
          <p:cNvSpPr/>
          <p:nvPr userDrawn="1"/>
        </p:nvSpPr>
        <p:spPr>
          <a:xfrm>
            <a:off x="4602448" y="1256205"/>
            <a:ext cx="2498151" cy="23233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728"/>
          </a:p>
        </p:txBody>
      </p:sp>
      <p:sp>
        <p:nvSpPr>
          <p:cNvPr id="10" name="Rettangolo 9">
            <a:extLst>
              <a:ext uri="{FF2B5EF4-FFF2-40B4-BE49-F238E27FC236}">
                <a16:creationId xmlns:a16="http://schemas.microsoft.com/office/drawing/2014/main" id="{51E6DB1A-82C4-4D31-BAD7-53B0226442FB}"/>
              </a:ext>
            </a:extLst>
          </p:cNvPr>
          <p:cNvSpPr/>
          <p:nvPr userDrawn="1"/>
        </p:nvSpPr>
        <p:spPr>
          <a:xfrm>
            <a:off x="0" y="4980924"/>
            <a:ext cx="11703050" cy="9860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5400" b="0" dirty="0">
              <a:solidFill>
                <a:srgbClr val="0B78BD"/>
              </a:solidFill>
              <a:latin typeface="+mn-lt"/>
            </a:endParaRPr>
          </a:p>
        </p:txBody>
      </p:sp>
      <p:sp>
        <p:nvSpPr>
          <p:cNvPr id="11" name="Segnaposto immagine 2">
            <a:extLst>
              <a:ext uri="{FF2B5EF4-FFF2-40B4-BE49-F238E27FC236}">
                <a16:creationId xmlns:a16="http://schemas.microsoft.com/office/drawing/2014/main" id="{9024054E-FC58-4A9F-88D6-B1508DD55DBB}"/>
              </a:ext>
            </a:extLst>
          </p:cNvPr>
          <p:cNvSpPr>
            <a:spLocks noGrp="1"/>
          </p:cNvSpPr>
          <p:nvPr>
            <p:ph type="pic" idx="1"/>
          </p:nvPr>
        </p:nvSpPr>
        <p:spPr>
          <a:xfrm>
            <a:off x="4602449" y="1256205"/>
            <a:ext cx="2498151" cy="232330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12" name="CasellaDiTesto 11">
            <a:extLst>
              <a:ext uri="{FF2B5EF4-FFF2-40B4-BE49-F238E27FC236}">
                <a16:creationId xmlns:a16="http://schemas.microsoft.com/office/drawing/2014/main" id="{9E73A9E7-9566-4807-80F0-C8A8ACDB8D9B}"/>
              </a:ext>
            </a:extLst>
          </p:cNvPr>
          <p:cNvSpPr txBox="1"/>
          <p:nvPr userDrawn="1"/>
        </p:nvSpPr>
        <p:spPr>
          <a:xfrm>
            <a:off x="4602447" y="3579510"/>
            <a:ext cx="2498151" cy="523220"/>
          </a:xfrm>
          <a:prstGeom prst="rect">
            <a:avLst/>
          </a:prstGeom>
          <a:noFill/>
        </p:spPr>
        <p:txBody>
          <a:bodyPr wrap="square" rtlCol="0">
            <a:spAutoFit/>
          </a:bodyPr>
          <a:lstStyle/>
          <a:p>
            <a:pPr algn="ctr"/>
            <a:r>
              <a:rPr lang="it-IT" sz="2800" dirty="0">
                <a:solidFill>
                  <a:schemeClr val="bg1"/>
                </a:solidFill>
              </a:rPr>
              <a:t>Speaker Name</a:t>
            </a:r>
          </a:p>
        </p:txBody>
      </p:sp>
    </p:spTree>
    <p:extLst>
      <p:ext uri="{BB962C8B-B14F-4D97-AF65-F5344CB8AC3E}">
        <p14:creationId xmlns:p14="http://schemas.microsoft.com/office/powerpoint/2010/main" val="34556470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bg1"/>
        </a:solidFill>
        <a:effectLst/>
      </p:bgPr>
    </p:bg>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AA4FEEB-698F-4425-B0B5-04B44DD26685}"/>
              </a:ext>
            </a:extLst>
          </p:cNvPr>
          <p:cNvSpPr>
            <a:spLocks noGrp="1"/>
          </p:cNvSpPr>
          <p:nvPr>
            <p:ph type="dt" sz="half" idx="10"/>
          </p:nvPr>
        </p:nvSpPr>
        <p:spPr>
          <a:xfrm>
            <a:off x="10083431" y="6103273"/>
            <a:ext cx="1226731" cy="350588"/>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a:t>#AzureDayRome</a:t>
            </a:r>
            <a:endParaRPr lang="it-IT" dirty="0"/>
          </a:p>
        </p:txBody>
      </p:sp>
      <p:sp>
        <p:nvSpPr>
          <p:cNvPr id="3" name="Segnaposto piè di pagina 2">
            <a:extLst>
              <a:ext uri="{FF2B5EF4-FFF2-40B4-BE49-F238E27FC236}">
                <a16:creationId xmlns:a16="http://schemas.microsoft.com/office/drawing/2014/main" id="{A808C588-861E-4776-BAF7-1915498CD4DA}"/>
              </a:ext>
            </a:extLst>
          </p:cNvPr>
          <p:cNvSpPr>
            <a:spLocks noGrp="1"/>
          </p:cNvSpPr>
          <p:nvPr>
            <p:ph type="ftr" sz="quarter" idx="11"/>
          </p:nvPr>
        </p:nvSpPr>
        <p:spPr>
          <a:xfrm>
            <a:off x="1554833" y="6103273"/>
            <a:ext cx="8528598" cy="350588"/>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t-IT"/>
          </a:p>
        </p:txBody>
      </p:sp>
      <p:sp>
        <p:nvSpPr>
          <p:cNvPr id="6" name="Segnaposto titolo 1">
            <a:extLst>
              <a:ext uri="{FF2B5EF4-FFF2-40B4-BE49-F238E27FC236}">
                <a16:creationId xmlns:a16="http://schemas.microsoft.com/office/drawing/2014/main" id="{C7F748ED-3297-4773-9955-327DA3AD0B33}"/>
              </a:ext>
            </a:extLst>
          </p:cNvPr>
          <p:cNvSpPr>
            <a:spLocks noGrp="1"/>
          </p:cNvSpPr>
          <p:nvPr>
            <p:ph type="title" hasCustomPrompt="1"/>
          </p:nvPr>
        </p:nvSpPr>
        <p:spPr>
          <a:xfrm>
            <a:off x="1554834" y="303955"/>
            <a:ext cx="9755328" cy="6363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dirty="0"/>
              <a:t>Agenda</a:t>
            </a:r>
          </a:p>
        </p:txBody>
      </p:sp>
      <p:sp>
        <p:nvSpPr>
          <p:cNvPr id="10" name="Rettangolo 9">
            <a:extLst>
              <a:ext uri="{FF2B5EF4-FFF2-40B4-BE49-F238E27FC236}">
                <a16:creationId xmlns:a16="http://schemas.microsoft.com/office/drawing/2014/main" id="{72F75EAC-49A5-42C5-A41A-271C74B54F74}"/>
              </a:ext>
            </a:extLst>
          </p:cNvPr>
          <p:cNvSpPr/>
          <p:nvPr userDrawn="1"/>
        </p:nvSpPr>
        <p:spPr>
          <a:xfrm>
            <a:off x="0" y="0"/>
            <a:ext cx="1278976" cy="6567422"/>
          </a:xfrm>
          <a:prstGeom prst="rect">
            <a:avLst/>
          </a:prstGeom>
          <a:solidFill>
            <a:srgbClr val="0B78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728"/>
          </a:p>
        </p:txBody>
      </p:sp>
      <p:pic>
        <p:nvPicPr>
          <p:cNvPr id="11" name="Immagine 10">
            <a:extLst>
              <a:ext uri="{FF2B5EF4-FFF2-40B4-BE49-F238E27FC236}">
                <a16:creationId xmlns:a16="http://schemas.microsoft.com/office/drawing/2014/main" id="{7BBDB68D-3EA1-4F6B-B91B-966B58B868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528"/>
            <a:ext cx="1278976" cy="1279361"/>
          </a:xfrm>
          <a:prstGeom prst="rect">
            <a:avLst/>
          </a:prstGeom>
        </p:spPr>
      </p:pic>
      <p:sp>
        <p:nvSpPr>
          <p:cNvPr id="12" name="Segnaposto testo 2">
            <a:extLst>
              <a:ext uri="{FF2B5EF4-FFF2-40B4-BE49-F238E27FC236}">
                <a16:creationId xmlns:a16="http://schemas.microsoft.com/office/drawing/2014/main" id="{C75428D7-6ACD-4F9B-9159-66E4F87F735F}"/>
              </a:ext>
            </a:extLst>
          </p:cNvPr>
          <p:cNvSpPr>
            <a:spLocks noGrp="1"/>
          </p:cNvSpPr>
          <p:nvPr>
            <p:ph idx="1"/>
          </p:nvPr>
        </p:nvSpPr>
        <p:spPr>
          <a:xfrm>
            <a:off x="1554834" y="1432765"/>
            <a:ext cx="9755328" cy="4178090"/>
          </a:xfrm>
          <a:prstGeom prst="rect">
            <a:avLst/>
          </a:prstGeom>
        </p:spPr>
        <p:txBody>
          <a:bodyPr vert="horz" lIns="91440" tIns="45720" rIns="91440" bIns="45720" rtlCol="0">
            <a:normAutofit/>
          </a:bodyPr>
          <a:lstStyle>
            <a:lvl1pPr>
              <a:defRPr sz="2400">
                <a:solidFill>
                  <a:srgbClr val="0B78BD"/>
                </a:solidFill>
              </a:defRPr>
            </a:lvl1pPr>
            <a:lvl2pPr>
              <a:defRPr sz="2400">
                <a:solidFill>
                  <a:srgbClr val="0B78BD"/>
                </a:solidFill>
              </a:defRPr>
            </a:lvl2pPr>
            <a:lvl3pPr>
              <a:defRPr sz="2400">
                <a:solidFill>
                  <a:srgbClr val="0B78BD"/>
                </a:solidFill>
              </a:defRPr>
            </a:lvl3pPr>
            <a:lvl4pPr>
              <a:defRPr sz="2400">
                <a:solidFill>
                  <a:srgbClr val="0B78BD"/>
                </a:solidFill>
              </a:defRPr>
            </a:lvl4pPr>
            <a:lvl5pPr>
              <a:defRPr sz="2400">
                <a:solidFill>
                  <a:srgbClr val="0B78BD"/>
                </a:solidFill>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38727741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bg1"/>
        </a:solidFill>
        <a:effectLst/>
      </p:bgPr>
    </p:bg>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AA4FEEB-698F-4425-B0B5-04B44DD26685}"/>
              </a:ext>
            </a:extLst>
          </p:cNvPr>
          <p:cNvSpPr>
            <a:spLocks noGrp="1"/>
          </p:cNvSpPr>
          <p:nvPr>
            <p:ph type="dt" sz="half" idx="10"/>
          </p:nvPr>
        </p:nvSpPr>
        <p:spPr>
          <a:xfrm>
            <a:off x="10083431" y="6103273"/>
            <a:ext cx="1226731" cy="350588"/>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a:t>#AzureDayRome</a:t>
            </a:r>
            <a:endParaRPr lang="it-IT" dirty="0"/>
          </a:p>
        </p:txBody>
      </p:sp>
      <p:sp>
        <p:nvSpPr>
          <p:cNvPr id="3" name="Segnaposto piè di pagina 2">
            <a:extLst>
              <a:ext uri="{FF2B5EF4-FFF2-40B4-BE49-F238E27FC236}">
                <a16:creationId xmlns:a16="http://schemas.microsoft.com/office/drawing/2014/main" id="{A808C588-861E-4776-BAF7-1915498CD4DA}"/>
              </a:ext>
            </a:extLst>
          </p:cNvPr>
          <p:cNvSpPr>
            <a:spLocks noGrp="1"/>
          </p:cNvSpPr>
          <p:nvPr>
            <p:ph type="ftr" sz="quarter" idx="11"/>
          </p:nvPr>
        </p:nvSpPr>
        <p:spPr>
          <a:xfrm>
            <a:off x="1554833" y="6103273"/>
            <a:ext cx="8528598" cy="350588"/>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t-IT"/>
          </a:p>
        </p:txBody>
      </p:sp>
      <p:sp>
        <p:nvSpPr>
          <p:cNvPr id="6" name="Segnaposto titolo 1">
            <a:extLst>
              <a:ext uri="{FF2B5EF4-FFF2-40B4-BE49-F238E27FC236}">
                <a16:creationId xmlns:a16="http://schemas.microsoft.com/office/drawing/2014/main" id="{C7F748ED-3297-4773-9955-327DA3AD0B33}"/>
              </a:ext>
            </a:extLst>
          </p:cNvPr>
          <p:cNvSpPr>
            <a:spLocks noGrp="1"/>
          </p:cNvSpPr>
          <p:nvPr>
            <p:ph type="title"/>
          </p:nvPr>
        </p:nvSpPr>
        <p:spPr>
          <a:xfrm>
            <a:off x="1554834" y="303955"/>
            <a:ext cx="9755328" cy="6363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endParaRPr lang="it-IT" dirty="0"/>
          </a:p>
        </p:txBody>
      </p:sp>
      <p:sp>
        <p:nvSpPr>
          <p:cNvPr id="10" name="Rettangolo 9">
            <a:extLst>
              <a:ext uri="{FF2B5EF4-FFF2-40B4-BE49-F238E27FC236}">
                <a16:creationId xmlns:a16="http://schemas.microsoft.com/office/drawing/2014/main" id="{72F75EAC-49A5-42C5-A41A-271C74B54F74}"/>
              </a:ext>
            </a:extLst>
          </p:cNvPr>
          <p:cNvSpPr/>
          <p:nvPr userDrawn="1"/>
        </p:nvSpPr>
        <p:spPr>
          <a:xfrm>
            <a:off x="0" y="0"/>
            <a:ext cx="1278976" cy="6567422"/>
          </a:xfrm>
          <a:prstGeom prst="rect">
            <a:avLst/>
          </a:prstGeom>
          <a:solidFill>
            <a:srgbClr val="0B78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728"/>
          </a:p>
        </p:txBody>
      </p:sp>
      <p:pic>
        <p:nvPicPr>
          <p:cNvPr id="11" name="Immagine 10">
            <a:extLst>
              <a:ext uri="{FF2B5EF4-FFF2-40B4-BE49-F238E27FC236}">
                <a16:creationId xmlns:a16="http://schemas.microsoft.com/office/drawing/2014/main" id="{7BBDB68D-3EA1-4F6B-B91B-966B58B868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528"/>
            <a:ext cx="1278976" cy="1279361"/>
          </a:xfrm>
          <a:prstGeom prst="rect">
            <a:avLst/>
          </a:prstGeom>
        </p:spPr>
      </p:pic>
      <p:sp>
        <p:nvSpPr>
          <p:cNvPr id="7" name="Segnaposto titolo 1">
            <a:extLst>
              <a:ext uri="{FF2B5EF4-FFF2-40B4-BE49-F238E27FC236}">
                <a16:creationId xmlns:a16="http://schemas.microsoft.com/office/drawing/2014/main" id="{8304AE0C-0056-49D9-A1BB-E5FD6B842774}"/>
              </a:ext>
            </a:extLst>
          </p:cNvPr>
          <p:cNvSpPr txBox="1">
            <a:spLocks/>
          </p:cNvSpPr>
          <p:nvPr userDrawn="1"/>
        </p:nvSpPr>
        <p:spPr>
          <a:xfrm rot="16200000">
            <a:off x="-1781233" y="3364453"/>
            <a:ext cx="4841441" cy="63620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pPr algn="ctr"/>
            <a:r>
              <a:rPr lang="it-IT" sz="4400">
                <a:solidFill>
                  <a:schemeClr val="bg1"/>
                </a:solidFill>
              </a:rPr>
              <a:t>Agenda</a:t>
            </a:r>
            <a:endParaRPr lang="it-IT" sz="4400" dirty="0">
              <a:solidFill>
                <a:schemeClr val="bg1"/>
              </a:solidFill>
            </a:endParaRPr>
          </a:p>
        </p:txBody>
      </p:sp>
      <p:sp>
        <p:nvSpPr>
          <p:cNvPr id="8" name="Segnaposto testo 2">
            <a:extLst>
              <a:ext uri="{FF2B5EF4-FFF2-40B4-BE49-F238E27FC236}">
                <a16:creationId xmlns:a16="http://schemas.microsoft.com/office/drawing/2014/main" id="{8BBCFD4C-AEE9-4341-8F2A-49306A05990A}"/>
              </a:ext>
            </a:extLst>
          </p:cNvPr>
          <p:cNvSpPr>
            <a:spLocks noGrp="1"/>
          </p:cNvSpPr>
          <p:nvPr>
            <p:ph idx="1"/>
          </p:nvPr>
        </p:nvSpPr>
        <p:spPr>
          <a:xfrm>
            <a:off x="1554834" y="1432765"/>
            <a:ext cx="9755328" cy="4178090"/>
          </a:xfrm>
          <a:prstGeom prst="rect">
            <a:avLst/>
          </a:prstGeom>
        </p:spPr>
        <p:txBody>
          <a:bodyPr vert="horz" lIns="91440" tIns="45720" rIns="91440" bIns="45720" rtlCol="0">
            <a:normAutofit/>
          </a:bodyPr>
          <a:lstStyle>
            <a:lvl1pPr>
              <a:defRPr sz="2400">
                <a:solidFill>
                  <a:srgbClr val="0B78BD"/>
                </a:solidFill>
              </a:defRPr>
            </a:lvl1pPr>
            <a:lvl2pPr>
              <a:defRPr sz="2400">
                <a:solidFill>
                  <a:srgbClr val="0B78BD"/>
                </a:solidFill>
              </a:defRPr>
            </a:lvl2pPr>
            <a:lvl3pPr>
              <a:defRPr sz="2400">
                <a:solidFill>
                  <a:srgbClr val="0B78BD"/>
                </a:solidFill>
              </a:defRPr>
            </a:lvl3pPr>
            <a:lvl4pPr>
              <a:defRPr sz="2400">
                <a:solidFill>
                  <a:srgbClr val="0B78BD"/>
                </a:solidFill>
              </a:defRPr>
            </a:lvl4pPr>
            <a:lvl5pPr>
              <a:defRPr sz="2400">
                <a:solidFill>
                  <a:srgbClr val="0B78BD"/>
                </a:solidFill>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24004847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genda 4">
    <p:bg>
      <p:bgPr>
        <a:solidFill>
          <a:schemeClr val="bg1"/>
        </a:solidFill>
        <a:effectLst/>
      </p:bgPr>
    </p:bg>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AA4FEEB-698F-4425-B0B5-04B44DD26685}"/>
              </a:ext>
            </a:extLst>
          </p:cNvPr>
          <p:cNvSpPr>
            <a:spLocks noGrp="1"/>
          </p:cNvSpPr>
          <p:nvPr>
            <p:ph type="dt" sz="half" idx="10"/>
          </p:nvPr>
        </p:nvSpPr>
        <p:spPr>
          <a:xfrm>
            <a:off x="10083431" y="6103273"/>
            <a:ext cx="1226731" cy="350588"/>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a:t>#AzureDayRome</a:t>
            </a:r>
            <a:endParaRPr lang="it-IT" dirty="0"/>
          </a:p>
        </p:txBody>
      </p:sp>
      <p:sp>
        <p:nvSpPr>
          <p:cNvPr id="3" name="Segnaposto piè di pagina 2">
            <a:extLst>
              <a:ext uri="{FF2B5EF4-FFF2-40B4-BE49-F238E27FC236}">
                <a16:creationId xmlns:a16="http://schemas.microsoft.com/office/drawing/2014/main" id="{A808C588-861E-4776-BAF7-1915498CD4DA}"/>
              </a:ext>
            </a:extLst>
          </p:cNvPr>
          <p:cNvSpPr>
            <a:spLocks noGrp="1"/>
          </p:cNvSpPr>
          <p:nvPr>
            <p:ph type="ftr" sz="quarter" idx="11"/>
          </p:nvPr>
        </p:nvSpPr>
        <p:spPr>
          <a:xfrm>
            <a:off x="1554833" y="6103273"/>
            <a:ext cx="8528598" cy="350588"/>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t-IT"/>
          </a:p>
        </p:txBody>
      </p:sp>
      <p:sp>
        <p:nvSpPr>
          <p:cNvPr id="6" name="Segnaposto titolo 1">
            <a:extLst>
              <a:ext uri="{FF2B5EF4-FFF2-40B4-BE49-F238E27FC236}">
                <a16:creationId xmlns:a16="http://schemas.microsoft.com/office/drawing/2014/main" id="{C7F748ED-3297-4773-9955-327DA3AD0B33}"/>
              </a:ext>
            </a:extLst>
          </p:cNvPr>
          <p:cNvSpPr>
            <a:spLocks noGrp="1"/>
          </p:cNvSpPr>
          <p:nvPr>
            <p:ph type="title"/>
          </p:nvPr>
        </p:nvSpPr>
        <p:spPr>
          <a:xfrm>
            <a:off x="1554834" y="303955"/>
            <a:ext cx="9755328" cy="6363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endParaRPr lang="it-IT" dirty="0"/>
          </a:p>
        </p:txBody>
      </p:sp>
      <p:sp>
        <p:nvSpPr>
          <p:cNvPr id="10" name="Rettangolo 9">
            <a:extLst>
              <a:ext uri="{FF2B5EF4-FFF2-40B4-BE49-F238E27FC236}">
                <a16:creationId xmlns:a16="http://schemas.microsoft.com/office/drawing/2014/main" id="{72F75EAC-49A5-42C5-A41A-271C74B54F74}"/>
              </a:ext>
            </a:extLst>
          </p:cNvPr>
          <p:cNvSpPr/>
          <p:nvPr userDrawn="1"/>
        </p:nvSpPr>
        <p:spPr>
          <a:xfrm>
            <a:off x="0" y="0"/>
            <a:ext cx="1278976" cy="6567422"/>
          </a:xfrm>
          <a:prstGeom prst="rect">
            <a:avLst/>
          </a:prstGeom>
          <a:solidFill>
            <a:srgbClr val="0B78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728"/>
          </a:p>
        </p:txBody>
      </p:sp>
      <p:pic>
        <p:nvPicPr>
          <p:cNvPr id="11" name="Immagine 10">
            <a:extLst>
              <a:ext uri="{FF2B5EF4-FFF2-40B4-BE49-F238E27FC236}">
                <a16:creationId xmlns:a16="http://schemas.microsoft.com/office/drawing/2014/main" id="{7BBDB68D-3EA1-4F6B-B91B-966B58B868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528"/>
            <a:ext cx="1278976" cy="1279361"/>
          </a:xfrm>
          <a:prstGeom prst="rect">
            <a:avLst/>
          </a:prstGeom>
        </p:spPr>
      </p:pic>
      <p:sp>
        <p:nvSpPr>
          <p:cNvPr id="7" name="Segnaposto titolo 1">
            <a:extLst>
              <a:ext uri="{FF2B5EF4-FFF2-40B4-BE49-F238E27FC236}">
                <a16:creationId xmlns:a16="http://schemas.microsoft.com/office/drawing/2014/main" id="{8C83AD98-DC2D-414F-85A7-3B59E4D18FD3}"/>
              </a:ext>
            </a:extLst>
          </p:cNvPr>
          <p:cNvSpPr txBox="1">
            <a:spLocks/>
          </p:cNvSpPr>
          <p:nvPr userDrawn="1"/>
        </p:nvSpPr>
        <p:spPr>
          <a:xfrm>
            <a:off x="153360" y="1701956"/>
            <a:ext cx="972254" cy="4106307"/>
          </a:xfrm>
          <a:prstGeom prst="rect">
            <a:avLst/>
          </a:prstGeom>
        </p:spPr>
        <p:txBody>
          <a:bodyPr vert="wordArtVert" lIns="91440" tIns="45720" rIns="91440" bIns="45720" rtlCol="0" anchor="ctr">
            <a:normAutofit fontScale="85000"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sz="4400" dirty="0">
                <a:solidFill>
                  <a:schemeClr val="bg1"/>
                </a:solidFill>
              </a:rPr>
              <a:t>AGENDA</a:t>
            </a:r>
          </a:p>
        </p:txBody>
      </p:sp>
      <p:sp>
        <p:nvSpPr>
          <p:cNvPr id="8" name="Segnaposto testo 2">
            <a:extLst>
              <a:ext uri="{FF2B5EF4-FFF2-40B4-BE49-F238E27FC236}">
                <a16:creationId xmlns:a16="http://schemas.microsoft.com/office/drawing/2014/main" id="{CD0B6E79-F9A8-427C-AAAD-533973D8E78E}"/>
              </a:ext>
            </a:extLst>
          </p:cNvPr>
          <p:cNvSpPr>
            <a:spLocks noGrp="1"/>
          </p:cNvSpPr>
          <p:nvPr>
            <p:ph idx="1"/>
          </p:nvPr>
        </p:nvSpPr>
        <p:spPr>
          <a:xfrm>
            <a:off x="1554834" y="1432765"/>
            <a:ext cx="9755328" cy="4178090"/>
          </a:xfrm>
          <a:prstGeom prst="rect">
            <a:avLst/>
          </a:prstGeom>
        </p:spPr>
        <p:txBody>
          <a:bodyPr vert="horz" lIns="91440" tIns="45720" rIns="91440" bIns="45720" rtlCol="0">
            <a:normAutofit/>
          </a:bodyPr>
          <a:lstStyle>
            <a:lvl1pPr>
              <a:defRPr sz="2400">
                <a:solidFill>
                  <a:srgbClr val="0B78BD"/>
                </a:solidFill>
              </a:defRPr>
            </a:lvl1pPr>
            <a:lvl2pPr>
              <a:defRPr sz="2400">
                <a:solidFill>
                  <a:srgbClr val="0B78BD"/>
                </a:solidFill>
              </a:defRPr>
            </a:lvl2pPr>
            <a:lvl3pPr>
              <a:defRPr sz="2400">
                <a:solidFill>
                  <a:srgbClr val="0B78BD"/>
                </a:solidFill>
              </a:defRPr>
            </a:lvl3pPr>
            <a:lvl4pPr>
              <a:defRPr sz="2400">
                <a:solidFill>
                  <a:srgbClr val="0B78BD"/>
                </a:solidFill>
              </a:defRPr>
            </a:lvl4pPr>
            <a:lvl5pPr>
              <a:defRPr sz="2400">
                <a:solidFill>
                  <a:srgbClr val="0B78BD"/>
                </a:solidFill>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7792386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uota Logo DX">
    <p:bg>
      <p:bgPr>
        <a:solidFill>
          <a:schemeClr val="bg1"/>
        </a:solidFill>
        <a:effectLst/>
      </p:bgPr>
    </p:bg>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AA4FEEB-698F-4425-B0B5-04B44DD26685}"/>
              </a:ext>
            </a:extLst>
          </p:cNvPr>
          <p:cNvSpPr>
            <a:spLocks noGrp="1"/>
          </p:cNvSpPr>
          <p:nvPr>
            <p:ph type="dt" sz="half" idx="10"/>
          </p:nvPr>
        </p:nvSpPr>
        <p:spPr>
          <a:xfrm>
            <a:off x="10083431" y="6103273"/>
            <a:ext cx="1226731" cy="350588"/>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a:t>#AzureDayRome</a:t>
            </a:r>
            <a:endParaRPr lang="it-IT" dirty="0"/>
          </a:p>
        </p:txBody>
      </p:sp>
      <p:sp>
        <p:nvSpPr>
          <p:cNvPr id="3" name="Segnaposto piè di pagina 2">
            <a:extLst>
              <a:ext uri="{FF2B5EF4-FFF2-40B4-BE49-F238E27FC236}">
                <a16:creationId xmlns:a16="http://schemas.microsoft.com/office/drawing/2014/main" id="{A808C588-861E-4776-BAF7-1915498CD4DA}"/>
              </a:ext>
            </a:extLst>
          </p:cNvPr>
          <p:cNvSpPr>
            <a:spLocks noGrp="1"/>
          </p:cNvSpPr>
          <p:nvPr>
            <p:ph type="ftr" sz="quarter" idx="11"/>
          </p:nvPr>
        </p:nvSpPr>
        <p:spPr>
          <a:xfrm>
            <a:off x="634666" y="6103273"/>
            <a:ext cx="9448765" cy="350588"/>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t-IT"/>
          </a:p>
        </p:txBody>
      </p:sp>
      <p:sp>
        <p:nvSpPr>
          <p:cNvPr id="6" name="Segnaposto titolo 1">
            <a:extLst>
              <a:ext uri="{FF2B5EF4-FFF2-40B4-BE49-F238E27FC236}">
                <a16:creationId xmlns:a16="http://schemas.microsoft.com/office/drawing/2014/main" id="{C7F748ED-3297-4773-9955-327DA3AD0B33}"/>
              </a:ext>
            </a:extLst>
          </p:cNvPr>
          <p:cNvSpPr>
            <a:spLocks noGrp="1"/>
          </p:cNvSpPr>
          <p:nvPr>
            <p:ph type="title"/>
          </p:nvPr>
        </p:nvSpPr>
        <p:spPr>
          <a:xfrm>
            <a:off x="634666" y="303955"/>
            <a:ext cx="10675496" cy="6363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endParaRPr lang="it-IT" dirty="0"/>
          </a:p>
        </p:txBody>
      </p:sp>
      <p:sp>
        <p:nvSpPr>
          <p:cNvPr id="7" name="Segnaposto titolo 1">
            <a:extLst>
              <a:ext uri="{FF2B5EF4-FFF2-40B4-BE49-F238E27FC236}">
                <a16:creationId xmlns:a16="http://schemas.microsoft.com/office/drawing/2014/main" id="{8C83AD98-DC2D-414F-85A7-3B59E4D18FD3}"/>
              </a:ext>
            </a:extLst>
          </p:cNvPr>
          <p:cNvSpPr txBox="1">
            <a:spLocks/>
          </p:cNvSpPr>
          <p:nvPr userDrawn="1"/>
        </p:nvSpPr>
        <p:spPr>
          <a:xfrm>
            <a:off x="153360" y="1701956"/>
            <a:ext cx="972254" cy="4106307"/>
          </a:xfrm>
          <a:prstGeom prst="rect">
            <a:avLst/>
          </a:prstGeom>
        </p:spPr>
        <p:txBody>
          <a:bodyPr vert="wordArtVert" lIns="91440" tIns="45720" rIns="91440" bIns="45720" rtlCol="0" anchor="ctr">
            <a:normAutofit fontScale="85000"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sz="4400" dirty="0">
                <a:solidFill>
                  <a:schemeClr val="bg1"/>
                </a:solidFill>
              </a:rPr>
              <a:t>AGENDA</a:t>
            </a:r>
          </a:p>
        </p:txBody>
      </p:sp>
      <p:pic>
        <p:nvPicPr>
          <p:cNvPr id="12" name="Immagine 11">
            <a:extLst>
              <a:ext uri="{FF2B5EF4-FFF2-40B4-BE49-F238E27FC236}">
                <a16:creationId xmlns:a16="http://schemas.microsoft.com/office/drawing/2014/main" id="{5CB1FD4A-77C8-4549-A446-B69D33385E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849" y="4903255"/>
            <a:ext cx="1031894" cy="1032205"/>
          </a:xfrm>
          <a:prstGeom prst="rect">
            <a:avLst/>
          </a:prstGeom>
        </p:spPr>
      </p:pic>
    </p:spTree>
    <p:extLst>
      <p:ext uri="{BB962C8B-B14F-4D97-AF65-F5344CB8AC3E}">
        <p14:creationId xmlns:p14="http://schemas.microsoft.com/office/powerpoint/2010/main" val="33533008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peakerVote">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C27300C4-421D-4405-87C1-01BBAA9D102A}"/>
              </a:ext>
            </a:extLst>
          </p:cNvPr>
          <p:cNvSpPr/>
          <p:nvPr userDrawn="1"/>
        </p:nvSpPr>
        <p:spPr>
          <a:xfrm>
            <a:off x="4606949" y="1815468"/>
            <a:ext cx="2498151" cy="23233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728"/>
          </a:p>
        </p:txBody>
      </p:sp>
      <p:sp>
        <p:nvSpPr>
          <p:cNvPr id="3" name="Rettangolo 2">
            <a:extLst>
              <a:ext uri="{FF2B5EF4-FFF2-40B4-BE49-F238E27FC236}">
                <a16:creationId xmlns:a16="http://schemas.microsoft.com/office/drawing/2014/main" id="{3BC52BE1-DA7B-4B4B-A750-43DC5BAFD8E7}"/>
              </a:ext>
            </a:extLst>
          </p:cNvPr>
          <p:cNvSpPr/>
          <p:nvPr userDrawn="1"/>
        </p:nvSpPr>
        <p:spPr>
          <a:xfrm>
            <a:off x="0" y="5311859"/>
            <a:ext cx="11703050" cy="9860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5400" b="0" dirty="0">
                <a:solidFill>
                  <a:srgbClr val="0B78BD"/>
                </a:solidFill>
                <a:latin typeface="+mn-lt"/>
              </a:rPr>
              <a:t>Session Title</a:t>
            </a:r>
          </a:p>
        </p:txBody>
      </p:sp>
      <p:sp>
        <p:nvSpPr>
          <p:cNvPr id="5" name="Segnaposto immagine 2">
            <a:extLst>
              <a:ext uri="{FF2B5EF4-FFF2-40B4-BE49-F238E27FC236}">
                <a16:creationId xmlns:a16="http://schemas.microsoft.com/office/drawing/2014/main" id="{87C983A3-DC74-4C7F-BA9E-8FD9BACC7845}"/>
              </a:ext>
            </a:extLst>
          </p:cNvPr>
          <p:cNvSpPr>
            <a:spLocks noGrp="1"/>
          </p:cNvSpPr>
          <p:nvPr>
            <p:ph type="pic" idx="1"/>
          </p:nvPr>
        </p:nvSpPr>
        <p:spPr>
          <a:xfrm>
            <a:off x="4606949" y="1820918"/>
            <a:ext cx="2498151" cy="232330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7" name="CasellaDiTesto 6">
            <a:extLst>
              <a:ext uri="{FF2B5EF4-FFF2-40B4-BE49-F238E27FC236}">
                <a16:creationId xmlns:a16="http://schemas.microsoft.com/office/drawing/2014/main" id="{805D74D9-99C3-442C-94A0-2256DCB3A8AD}"/>
              </a:ext>
            </a:extLst>
          </p:cNvPr>
          <p:cNvSpPr txBox="1"/>
          <p:nvPr userDrawn="1"/>
        </p:nvSpPr>
        <p:spPr>
          <a:xfrm>
            <a:off x="4606949" y="4264489"/>
            <a:ext cx="2498151" cy="523220"/>
          </a:xfrm>
          <a:prstGeom prst="rect">
            <a:avLst/>
          </a:prstGeom>
          <a:noFill/>
        </p:spPr>
        <p:txBody>
          <a:bodyPr wrap="square" rtlCol="0">
            <a:spAutoFit/>
          </a:bodyPr>
          <a:lstStyle/>
          <a:p>
            <a:pPr algn="ctr"/>
            <a:r>
              <a:rPr lang="it-IT" sz="2800" dirty="0">
                <a:solidFill>
                  <a:schemeClr val="bg1"/>
                </a:solidFill>
              </a:rPr>
              <a:t>Please Vote</a:t>
            </a:r>
          </a:p>
        </p:txBody>
      </p:sp>
    </p:spTree>
    <p:extLst>
      <p:ext uri="{BB962C8B-B14F-4D97-AF65-F5344CB8AC3E}">
        <p14:creationId xmlns:p14="http://schemas.microsoft.com/office/powerpoint/2010/main" val="79881237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estion">
    <p:bg>
      <p:bgPr>
        <a:solidFill>
          <a:schemeClr val="bg1"/>
        </a:solidFill>
        <a:effectLst/>
      </p:bgPr>
    </p:bg>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AA4FEEB-698F-4425-B0B5-04B44DD26685}"/>
              </a:ext>
            </a:extLst>
          </p:cNvPr>
          <p:cNvSpPr>
            <a:spLocks noGrp="1"/>
          </p:cNvSpPr>
          <p:nvPr>
            <p:ph type="dt" sz="half" idx="10"/>
          </p:nvPr>
        </p:nvSpPr>
        <p:spPr>
          <a:xfrm>
            <a:off x="10083431" y="6103273"/>
            <a:ext cx="1226731" cy="350588"/>
          </a:xfrm>
          <a:prstGeom prst="rect">
            <a:avLst/>
          </a:prstGeom>
        </p:spPr>
        <p:txBody>
          <a:bodyPr/>
          <a:lstStyle>
            <a:lvl1pPr>
              <a:defRPr/>
            </a:lvl1pPr>
          </a:lstStyle>
          <a:p>
            <a:r>
              <a:rPr lang="it-IT" dirty="0"/>
              <a:t>#</a:t>
            </a:r>
            <a:r>
              <a:rPr lang="it-IT" dirty="0" err="1"/>
              <a:t>AzureDayRome</a:t>
            </a:r>
            <a:endParaRPr lang="it-IT" dirty="0"/>
          </a:p>
        </p:txBody>
      </p:sp>
      <p:sp>
        <p:nvSpPr>
          <p:cNvPr id="3" name="Segnaposto piè di pagina 2">
            <a:extLst>
              <a:ext uri="{FF2B5EF4-FFF2-40B4-BE49-F238E27FC236}">
                <a16:creationId xmlns:a16="http://schemas.microsoft.com/office/drawing/2014/main" id="{A808C588-861E-4776-BAF7-1915498CD4DA}"/>
              </a:ext>
            </a:extLst>
          </p:cNvPr>
          <p:cNvSpPr>
            <a:spLocks noGrp="1"/>
          </p:cNvSpPr>
          <p:nvPr>
            <p:ph type="ftr" sz="quarter" idx="11"/>
          </p:nvPr>
        </p:nvSpPr>
        <p:spPr>
          <a:xfrm>
            <a:off x="2520335" y="6103273"/>
            <a:ext cx="7563096" cy="350588"/>
          </a:xfrm>
          <a:prstGeom prst="rect">
            <a:avLst/>
          </a:prstGeom>
        </p:spPr>
        <p:txBody>
          <a:bodyPr/>
          <a:lstStyle/>
          <a:p>
            <a:endParaRPr lang="it-IT"/>
          </a:p>
        </p:txBody>
      </p:sp>
      <p:sp>
        <p:nvSpPr>
          <p:cNvPr id="6" name="Segnaposto titolo 1">
            <a:extLst>
              <a:ext uri="{FF2B5EF4-FFF2-40B4-BE49-F238E27FC236}">
                <a16:creationId xmlns:a16="http://schemas.microsoft.com/office/drawing/2014/main" id="{C7F748ED-3297-4773-9955-327DA3AD0B33}"/>
              </a:ext>
            </a:extLst>
          </p:cNvPr>
          <p:cNvSpPr>
            <a:spLocks noGrp="1"/>
          </p:cNvSpPr>
          <p:nvPr>
            <p:ph type="title" hasCustomPrompt="1"/>
          </p:nvPr>
        </p:nvSpPr>
        <p:spPr>
          <a:xfrm>
            <a:off x="2520335" y="303955"/>
            <a:ext cx="8789827" cy="636393"/>
          </a:xfrm>
          <a:prstGeom prst="rect">
            <a:avLst/>
          </a:prstGeom>
        </p:spPr>
        <p:txBody>
          <a:bodyPr vert="horz" lIns="91440" tIns="45720" rIns="91440" bIns="45720" rtlCol="0" anchor="ctr">
            <a:normAutofit/>
          </a:bodyPr>
          <a:lstStyle>
            <a:lvl1pPr algn="ctr">
              <a:defRPr>
                <a:solidFill>
                  <a:srgbClr val="0B78BD"/>
                </a:solidFill>
                <a:latin typeface="+mn-lt"/>
              </a:defRPr>
            </a:lvl1pPr>
          </a:lstStyle>
          <a:p>
            <a:r>
              <a:rPr lang="it-IT" dirty="0" err="1"/>
              <a:t>Question</a:t>
            </a:r>
            <a:r>
              <a:rPr lang="it-IT" dirty="0"/>
              <a:t> Time</a:t>
            </a:r>
          </a:p>
        </p:txBody>
      </p:sp>
      <p:pic>
        <p:nvPicPr>
          <p:cNvPr id="5" name="Google Shape;77;p15" descr="photo-1434030216411-0b793f4b4173.jpg">
            <a:extLst>
              <a:ext uri="{FF2B5EF4-FFF2-40B4-BE49-F238E27FC236}">
                <a16:creationId xmlns:a16="http://schemas.microsoft.com/office/drawing/2014/main" id="{722A8524-7FE9-45F2-ADA9-A2F63D65BDF5}"/>
              </a:ext>
            </a:extLst>
          </p:cNvPr>
          <p:cNvPicPr preferRelativeResize="0"/>
          <p:nvPr userDrawn="1"/>
        </p:nvPicPr>
        <p:blipFill rotWithShape="1">
          <a:blip r:embed="rId2">
            <a:alphaModFix/>
          </a:blip>
          <a:srcRect l="28831" r="30600"/>
          <a:stretch/>
        </p:blipFill>
        <p:spPr>
          <a:xfrm>
            <a:off x="0" y="0"/>
            <a:ext cx="2282095" cy="6584950"/>
          </a:xfrm>
          <a:prstGeom prst="rect">
            <a:avLst/>
          </a:prstGeom>
          <a:noFill/>
          <a:ln>
            <a:noFill/>
          </a:ln>
        </p:spPr>
      </p:pic>
      <p:pic>
        <p:nvPicPr>
          <p:cNvPr id="7" name="Immagine 6">
            <a:extLst>
              <a:ext uri="{FF2B5EF4-FFF2-40B4-BE49-F238E27FC236}">
                <a16:creationId xmlns:a16="http://schemas.microsoft.com/office/drawing/2014/main" id="{E06A4069-F726-4503-98B9-94A133FC05F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0849" y="4903255"/>
            <a:ext cx="1031894" cy="1032205"/>
          </a:xfrm>
          <a:prstGeom prst="rect">
            <a:avLst/>
          </a:prstGeom>
        </p:spPr>
      </p:pic>
    </p:spTree>
    <p:extLst>
      <p:ext uri="{BB962C8B-B14F-4D97-AF65-F5344CB8AC3E}">
        <p14:creationId xmlns:p14="http://schemas.microsoft.com/office/powerpoint/2010/main" val="198637751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accent1">
            <a:lumMod val="75000"/>
          </a:schemeClr>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A40383-6BE9-4A38-84CE-E391022B5B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0235" y="698935"/>
            <a:ext cx="10682581" cy="5582913"/>
          </a:xfrm>
          <a:prstGeom prst="rect">
            <a:avLst/>
          </a:prstGeom>
          <a:effectLst>
            <a:outerShdw dist="50800" dir="5400000" algn="ctr" rotWithShape="0">
              <a:srgbClr val="000000">
                <a:alpha val="16000"/>
              </a:srgbClr>
            </a:outerShdw>
          </a:effectLst>
        </p:spPr>
      </p:pic>
      <p:sp>
        <p:nvSpPr>
          <p:cNvPr id="4" name="Segnaposto titolo 1">
            <a:extLst>
              <a:ext uri="{FF2B5EF4-FFF2-40B4-BE49-F238E27FC236}">
                <a16:creationId xmlns:a16="http://schemas.microsoft.com/office/drawing/2014/main" id="{A6C10EFC-5B15-4541-BF67-29984B125E7D}"/>
              </a:ext>
            </a:extLst>
          </p:cNvPr>
          <p:cNvSpPr>
            <a:spLocks noGrp="1"/>
          </p:cNvSpPr>
          <p:nvPr>
            <p:ph type="title" hasCustomPrompt="1"/>
          </p:nvPr>
        </p:nvSpPr>
        <p:spPr>
          <a:xfrm>
            <a:off x="1804650" y="303103"/>
            <a:ext cx="8890138" cy="636393"/>
          </a:xfrm>
          <a:prstGeom prst="rect">
            <a:avLst/>
          </a:prstGeom>
        </p:spPr>
        <p:txBody>
          <a:bodyPr vert="horz" lIns="91440" tIns="45720" rIns="91440" bIns="45720" rtlCol="0" anchor="ctr">
            <a:normAutofit/>
          </a:bodyPr>
          <a:lstStyle>
            <a:lvl1pPr algn="ctr">
              <a:defRPr>
                <a:solidFill>
                  <a:schemeClr val="bg1"/>
                </a:solidFill>
                <a:latin typeface="+mn-lt"/>
              </a:defRPr>
            </a:lvl1pPr>
          </a:lstStyle>
          <a:p>
            <a:r>
              <a:rPr lang="it-IT" dirty="0"/>
              <a:t>Demo</a:t>
            </a:r>
          </a:p>
        </p:txBody>
      </p:sp>
    </p:spTree>
    <p:extLst>
      <p:ext uri="{BB962C8B-B14F-4D97-AF65-F5344CB8AC3E}">
        <p14:creationId xmlns:p14="http://schemas.microsoft.com/office/powerpoint/2010/main" val="20497279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Demo">
    <p:bg>
      <p:bgPr>
        <a:solidFill>
          <a:schemeClr val="accent1">
            <a:lumMod val="75000"/>
          </a:schemeClr>
        </a:solidFill>
        <a:effectLst/>
      </p:bgPr>
    </p:bg>
    <p:spTree>
      <p:nvGrpSpPr>
        <p:cNvPr id="1" name=""/>
        <p:cNvGrpSpPr/>
        <p:nvPr/>
      </p:nvGrpSpPr>
      <p:grpSpPr>
        <a:xfrm>
          <a:off x="0" y="0"/>
          <a:ext cx="0" cy="0"/>
          <a:chOff x="0" y="0"/>
          <a:chExt cx="0" cy="0"/>
        </a:xfrm>
      </p:grpSpPr>
      <p:sp>
        <p:nvSpPr>
          <p:cNvPr id="4" name="Segnaposto titolo 1">
            <a:extLst>
              <a:ext uri="{FF2B5EF4-FFF2-40B4-BE49-F238E27FC236}">
                <a16:creationId xmlns:a16="http://schemas.microsoft.com/office/drawing/2014/main" id="{A6C10EFC-5B15-4541-BF67-29984B125E7D}"/>
              </a:ext>
            </a:extLst>
          </p:cNvPr>
          <p:cNvSpPr>
            <a:spLocks noGrp="1"/>
          </p:cNvSpPr>
          <p:nvPr>
            <p:ph type="title" hasCustomPrompt="1"/>
          </p:nvPr>
        </p:nvSpPr>
        <p:spPr>
          <a:xfrm>
            <a:off x="1804650" y="303103"/>
            <a:ext cx="8890138" cy="636393"/>
          </a:xfrm>
          <a:prstGeom prst="rect">
            <a:avLst/>
          </a:prstGeom>
        </p:spPr>
        <p:txBody>
          <a:bodyPr vert="horz" lIns="91440" tIns="45720" rIns="91440" bIns="45720" rtlCol="0" anchor="ctr">
            <a:normAutofit/>
          </a:bodyPr>
          <a:lstStyle>
            <a:lvl1pPr algn="ctr">
              <a:defRPr>
                <a:solidFill>
                  <a:schemeClr val="bg1"/>
                </a:solidFill>
                <a:latin typeface="+mn-lt"/>
              </a:defRPr>
            </a:lvl1pPr>
          </a:lstStyle>
          <a:p>
            <a:r>
              <a:rPr lang="it-IT" dirty="0"/>
              <a:t>Demo</a:t>
            </a:r>
          </a:p>
        </p:txBody>
      </p:sp>
      <p:pic>
        <p:nvPicPr>
          <p:cNvPr id="5" name="Immagine 4">
            <a:extLst>
              <a:ext uri="{FF2B5EF4-FFF2-40B4-BE49-F238E27FC236}">
                <a16:creationId xmlns:a16="http://schemas.microsoft.com/office/drawing/2014/main" id="{83D0796F-BFCB-4198-B194-80E21C27AA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15250" y="1792758"/>
            <a:ext cx="3668935" cy="2999435"/>
          </a:xfrm>
          <a:prstGeom prst="rect">
            <a:avLst/>
          </a:prstGeom>
        </p:spPr>
      </p:pic>
    </p:spTree>
    <p:extLst>
      <p:ext uri="{BB962C8B-B14F-4D97-AF65-F5344CB8AC3E}">
        <p14:creationId xmlns:p14="http://schemas.microsoft.com/office/powerpoint/2010/main" val="8691391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preserve="1" userDrawn="1">
  <p:cSld name="Title">
    <p:bg>
      <p:bgPr>
        <a:solidFill>
          <a:schemeClr val="bg1"/>
        </a:solidFill>
        <a:effectLst/>
      </p:bgPr>
    </p:bg>
    <p:spTree>
      <p:nvGrpSpPr>
        <p:cNvPr id="1" name="Shape 9"/>
        <p:cNvGrpSpPr/>
        <p:nvPr/>
      </p:nvGrpSpPr>
      <p:grpSpPr>
        <a:xfrm>
          <a:off x="0" y="0"/>
          <a:ext cx="0" cy="0"/>
          <a:chOff x="0" y="0"/>
          <a:chExt cx="0" cy="0"/>
        </a:xfrm>
      </p:grpSpPr>
      <p:sp>
        <p:nvSpPr>
          <p:cNvPr id="4" name="CasellaDiTesto 3">
            <a:extLst>
              <a:ext uri="{FF2B5EF4-FFF2-40B4-BE49-F238E27FC236}">
                <a16:creationId xmlns:a16="http://schemas.microsoft.com/office/drawing/2014/main" id="{6B34FBF1-8022-4793-BD04-5A3F2FAB2B51}"/>
              </a:ext>
            </a:extLst>
          </p:cNvPr>
          <p:cNvSpPr txBox="1"/>
          <p:nvPr userDrawn="1"/>
        </p:nvSpPr>
        <p:spPr>
          <a:xfrm>
            <a:off x="809688" y="159465"/>
            <a:ext cx="10083675" cy="748988"/>
          </a:xfrm>
          <a:prstGeom prst="rect">
            <a:avLst/>
          </a:prstGeom>
          <a:noFill/>
        </p:spPr>
        <p:txBody>
          <a:bodyPr wrap="square" rtlCol="0">
            <a:spAutoFit/>
          </a:bodyPr>
          <a:lstStyle/>
          <a:p>
            <a:pPr algn="ctr"/>
            <a:r>
              <a:rPr lang="it-IT" sz="4267" b="1" dirty="0">
                <a:solidFill>
                  <a:srgbClr val="0B78BD"/>
                </a:solidFill>
                <a:latin typeface="Segoe UI" panose="020B0502040204020203" pitchFamily="34" charset="0"/>
                <a:cs typeface="Segoe UI" panose="020B0502040204020203" pitchFamily="34" charset="0"/>
              </a:rPr>
              <a:t>Thanks to</a:t>
            </a:r>
          </a:p>
        </p:txBody>
      </p:sp>
      <p:pic>
        <p:nvPicPr>
          <p:cNvPr id="21" name="Immagine 20" descr="Immagine che contiene testo, bigliettodavisita, grafica vettoriale&#10;&#10;Descrizione generata automaticamente">
            <a:extLst>
              <a:ext uri="{FF2B5EF4-FFF2-40B4-BE49-F238E27FC236}">
                <a16:creationId xmlns:a16="http://schemas.microsoft.com/office/drawing/2014/main" id="{C8E6F388-7C62-4230-8DC6-8218AD2A80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47746" y="5100336"/>
            <a:ext cx="1007558" cy="1007861"/>
          </a:xfrm>
          <a:prstGeom prst="rect">
            <a:avLst/>
          </a:prstGeom>
        </p:spPr>
      </p:pic>
      <p:pic>
        <p:nvPicPr>
          <p:cNvPr id="11" name="Immagine 10" descr="Immagine che contiene testo, clipart, grafica vettoriale, segnale&#10;&#10;Descrizione generata automaticamente">
            <a:extLst>
              <a:ext uri="{FF2B5EF4-FFF2-40B4-BE49-F238E27FC236}">
                <a16:creationId xmlns:a16="http://schemas.microsoft.com/office/drawing/2014/main" id="{2BC806B2-3C63-4BEF-AAE6-CFCC7F13DAE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82970" y="5234652"/>
            <a:ext cx="727175" cy="727394"/>
          </a:xfrm>
          <a:prstGeom prst="rect">
            <a:avLst/>
          </a:prstGeom>
        </p:spPr>
      </p:pic>
      <p:pic>
        <p:nvPicPr>
          <p:cNvPr id="5" name="Immagine 4">
            <a:extLst>
              <a:ext uri="{FF2B5EF4-FFF2-40B4-BE49-F238E27FC236}">
                <a16:creationId xmlns:a16="http://schemas.microsoft.com/office/drawing/2014/main" id="{13CBCB05-3F96-488C-A71D-1C49D39D012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13498" y="5092826"/>
            <a:ext cx="1800388" cy="900466"/>
          </a:xfrm>
          <a:prstGeom prst="rect">
            <a:avLst/>
          </a:prstGeom>
        </p:spPr>
      </p:pic>
      <p:sp>
        <p:nvSpPr>
          <p:cNvPr id="12" name="Titolo 11">
            <a:extLst>
              <a:ext uri="{FF2B5EF4-FFF2-40B4-BE49-F238E27FC236}">
                <a16:creationId xmlns:a16="http://schemas.microsoft.com/office/drawing/2014/main" id="{E65E49AD-ED5A-CFAD-5BC8-67CD236B3698}"/>
              </a:ext>
            </a:extLst>
          </p:cNvPr>
          <p:cNvSpPr>
            <a:spLocks noGrp="1"/>
          </p:cNvSpPr>
          <p:nvPr>
            <p:ph type="title" hasCustomPrompt="1"/>
          </p:nvPr>
        </p:nvSpPr>
        <p:spPr>
          <a:xfrm>
            <a:off x="799482" y="-1688764"/>
            <a:ext cx="10093881" cy="1272786"/>
          </a:xfrm>
          <a:prstGeom prst="rect">
            <a:avLst/>
          </a:prstGeom>
        </p:spPr>
        <p:txBody>
          <a:bodyPr/>
          <a:lstStyle/>
          <a:p>
            <a:r>
              <a:rPr lang="it-IT" dirty="0"/>
              <a:t>Sponsor</a:t>
            </a:r>
          </a:p>
        </p:txBody>
      </p:sp>
      <p:pic>
        <p:nvPicPr>
          <p:cNvPr id="15" name="Picture 14" descr="A logo with a black background&#10;&#10;AI-generated content may be incorrect.">
            <a:extLst>
              <a:ext uri="{FF2B5EF4-FFF2-40B4-BE49-F238E27FC236}">
                <a16:creationId xmlns:a16="http://schemas.microsoft.com/office/drawing/2014/main" id="{0CD309AC-1421-4142-D487-9716414B5AD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509202" y="959423"/>
            <a:ext cx="5591530" cy="2796608"/>
          </a:xfrm>
          <a:prstGeom prst="rect">
            <a:avLst/>
          </a:prstGeom>
        </p:spPr>
      </p:pic>
      <p:pic>
        <p:nvPicPr>
          <p:cNvPr id="17" name="Picture 16" descr="A logo with blue squares and arrow&#10;&#10;AI-generated content may be incorrect.">
            <a:extLst>
              <a:ext uri="{FF2B5EF4-FFF2-40B4-BE49-F238E27FC236}">
                <a16:creationId xmlns:a16="http://schemas.microsoft.com/office/drawing/2014/main" id="{28290EA6-4AC8-E19E-72D5-68B12BA7C5D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37069" y="3586410"/>
            <a:ext cx="2437994" cy="1219365"/>
          </a:xfrm>
          <a:prstGeom prst="rect">
            <a:avLst/>
          </a:prstGeom>
        </p:spPr>
      </p:pic>
      <p:pic>
        <p:nvPicPr>
          <p:cNvPr id="19" name="Picture 18" descr="A black and blue logo&#10;&#10;AI-generated content may be incorrect.">
            <a:extLst>
              <a:ext uri="{FF2B5EF4-FFF2-40B4-BE49-F238E27FC236}">
                <a16:creationId xmlns:a16="http://schemas.microsoft.com/office/drawing/2014/main" id="{29271295-7C7D-8AE3-7BE8-26129B1408A7}"/>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777672" y="3586410"/>
            <a:ext cx="2437995" cy="1219365"/>
          </a:xfrm>
          <a:prstGeom prst="rect">
            <a:avLst/>
          </a:prstGeom>
        </p:spPr>
      </p:pic>
      <p:pic>
        <p:nvPicPr>
          <p:cNvPr id="23" name="Picture 22" descr="A black background with a black square&#10;&#10;AI-generated content may be incorrect.">
            <a:extLst>
              <a:ext uri="{FF2B5EF4-FFF2-40B4-BE49-F238E27FC236}">
                <a16:creationId xmlns:a16="http://schemas.microsoft.com/office/drawing/2014/main" id="{35BE7DA4-CDAD-3030-9AA8-267F20AA7856}"/>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207371" y="3586410"/>
            <a:ext cx="2437994" cy="1219365"/>
          </a:xfrm>
          <a:prstGeom prst="rect">
            <a:avLst/>
          </a:prstGeom>
        </p:spPr>
      </p:pic>
      <p:pic>
        <p:nvPicPr>
          <p:cNvPr id="25" name="Picture 24" descr="A logo with blue and black text&#10;&#10;AI-generated content may be incorrect.">
            <a:extLst>
              <a:ext uri="{FF2B5EF4-FFF2-40B4-BE49-F238E27FC236}">
                <a16:creationId xmlns:a16="http://schemas.microsoft.com/office/drawing/2014/main" id="{46212FD0-D82E-663C-D3AD-25B42444C9A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347974" y="3586409"/>
            <a:ext cx="2437995" cy="1219365"/>
          </a:xfrm>
          <a:prstGeom prst="rect">
            <a:avLst/>
          </a:prstGeom>
        </p:spPr>
      </p:pic>
      <p:pic>
        <p:nvPicPr>
          <p:cNvPr id="27" name="Picture 26" descr="A close-up of a logo&#10;&#10;AI-generated content may be incorrect.">
            <a:extLst>
              <a:ext uri="{FF2B5EF4-FFF2-40B4-BE49-F238E27FC236}">
                <a16:creationId xmlns:a16="http://schemas.microsoft.com/office/drawing/2014/main" id="{4818B737-1FD9-9942-3124-6118629845AE}"/>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8866" y="1118154"/>
            <a:ext cx="4956795" cy="2479144"/>
          </a:xfrm>
          <a:prstGeom prst="rect">
            <a:avLst/>
          </a:prstGeom>
        </p:spPr>
      </p:pic>
    </p:spTree>
    <p:extLst>
      <p:ext uri="{BB962C8B-B14F-4D97-AF65-F5344CB8AC3E}">
        <p14:creationId xmlns:p14="http://schemas.microsoft.com/office/powerpoint/2010/main" val="3057511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Vote">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C27300C4-421D-4405-87C1-01BBAA9D102A}"/>
              </a:ext>
            </a:extLst>
          </p:cNvPr>
          <p:cNvSpPr/>
          <p:nvPr userDrawn="1"/>
        </p:nvSpPr>
        <p:spPr>
          <a:xfrm>
            <a:off x="6402796" y="1923260"/>
            <a:ext cx="2498151" cy="23233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ttangolo 2">
            <a:extLst>
              <a:ext uri="{FF2B5EF4-FFF2-40B4-BE49-F238E27FC236}">
                <a16:creationId xmlns:a16="http://schemas.microsoft.com/office/drawing/2014/main" id="{3BC52BE1-DA7B-4B4B-A750-43DC5BAFD8E7}"/>
              </a:ext>
            </a:extLst>
          </p:cNvPr>
          <p:cNvSpPr/>
          <p:nvPr userDrawn="1"/>
        </p:nvSpPr>
        <p:spPr>
          <a:xfrm>
            <a:off x="0" y="5311859"/>
            <a:ext cx="11703050" cy="9860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5400" b="0" i="0" u="none" strike="noStrike" kern="1200" cap="none" spc="0" normalizeH="0" baseline="0" noProof="0" dirty="0">
                <a:ln>
                  <a:noFill/>
                </a:ln>
                <a:solidFill>
                  <a:srgbClr val="0B78BD"/>
                </a:solidFill>
                <a:effectLst/>
                <a:uLnTx/>
                <a:uFillTx/>
                <a:latin typeface="Calibri" panose="020F0502020204030204"/>
                <a:ea typeface="+mn-ea"/>
                <a:cs typeface="+mn-cs"/>
              </a:rPr>
              <a:t>THANK YOU!!!</a:t>
            </a:r>
          </a:p>
        </p:txBody>
      </p:sp>
      <p:sp>
        <p:nvSpPr>
          <p:cNvPr id="5" name="Segnaposto immagine 2">
            <a:extLst>
              <a:ext uri="{FF2B5EF4-FFF2-40B4-BE49-F238E27FC236}">
                <a16:creationId xmlns:a16="http://schemas.microsoft.com/office/drawing/2014/main" id="{87C983A3-DC74-4C7F-BA9E-8FD9BACC7845}"/>
              </a:ext>
            </a:extLst>
          </p:cNvPr>
          <p:cNvSpPr>
            <a:spLocks noGrp="1"/>
          </p:cNvSpPr>
          <p:nvPr>
            <p:ph type="pic" idx="1"/>
          </p:nvPr>
        </p:nvSpPr>
        <p:spPr>
          <a:xfrm>
            <a:off x="6402796" y="1928710"/>
            <a:ext cx="2498151" cy="232330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pic>
        <p:nvPicPr>
          <p:cNvPr id="2" name="Immagine 3" descr="Immagine che contiene grafica vettoriale&#10;&#10;Descrizione generata automaticamente">
            <a:extLst>
              <a:ext uri="{FF2B5EF4-FFF2-40B4-BE49-F238E27FC236}">
                <a16:creationId xmlns:a16="http://schemas.microsoft.com/office/drawing/2014/main" id="{7C441C78-08E4-4B75-9E79-2016E6D16E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391" y="1585194"/>
            <a:ext cx="3656746" cy="2999435"/>
          </a:xfrm>
          <a:prstGeom prst="rect">
            <a:avLst/>
          </a:prstGeom>
        </p:spPr>
      </p:pic>
      <p:sp>
        <p:nvSpPr>
          <p:cNvPr id="8" name="Segnaposto titolo 1">
            <a:extLst>
              <a:ext uri="{FF2B5EF4-FFF2-40B4-BE49-F238E27FC236}">
                <a16:creationId xmlns:a16="http://schemas.microsoft.com/office/drawing/2014/main" id="{5E42B1C5-EC35-62BC-539E-AFCD95AF49BD}"/>
              </a:ext>
            </a:extLst>
          </p:cNvPr>
          <p:cNvSpPr>
            <a:spLocks noGrp="1"/>
          </p:cNvSpPr>
          <p:nvPr>
            <p:ph type="title"/>
          </p:nvPr>
        </p:nvSpPr>
        <p:spPr>
          <a:xfrm>
            <a:off x="1554834" y="303955"/>
            <a:ext cx="9755328" cy="63639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endParaRPr lang="it-IT" dirty="0"/>
          </a:p>
        </p:txBody>
      </p:sp>
    </p:spTree>
    <p:extLst>
      <p:ext uri="{BB962C8B-B14F-4D97-AF65-F5344CB8AC3E}">
        <p14:creationId xmlns:p14="http://schemas.microsoft.com/office/powerpoint/2010/main" val="2728376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bg>
      <p:bgPr>
        <a:solidFill>
          <a:schemeClr val="bg1"/>
        </a:solidFill>
        <a:effectLst/>
      </p:bgPr>
    </p:bg>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AA4FEEB-698F-4425-B0B5-04B44DD26685}"/>
              </a:ext>
            </a:extLst>
          </p:cNvPr>
          <p:cNvSpPr>
            <a:spLocks noGrp="1"/>
          </p:cNvSpPr>
          <p:nvPr>
            <p:ph type="dt" sz="half" idx="10"/>
          </p:nvPr>
        </p:nvSpPr>
        <p:spPr>
          <a:xfrm>
            <a:off x="10083431" y="6103273"/>
            <a:ext cx="1226731" cy="350588"/>
          </a:xfrm>
          <a:prstGeom prst="rect">
            <a:avLst/>
          </a:prstGeom>
        </p:spPr>
        <p:txBody>
          <a:bodyPr/>
          <a:lstStyle>
            <a:lvl1pPr>
              <a:defRPr/>
            </a:lvl1pPr>
          </a:lstStyle>
          <a:p>
            <a:pPr defTabSz="914400">
              <a:defRPr/>
            </a:pPr>
            <a:r>
              <a:rPr lang="it-IT" sz="1800">
                <a:solidFill>
                  <a:prstClr val="black"/>
                </a:solidFill>
              </a:rPr>
              <a:t>#AzureDayRome</a:t>
            </a:r>
            <a:endParaRPr lang="it-IT" sz="1800" dirty="0">
              <a:solidFill>
                <a:prstClr val="black"/>
              </a:solidFill>
            </a:endParaRPr>
          </a:p>
        </p:txBody>
      </p:sp>
      <p:sp>
        <p:nvSpPr>
          <p:cNvPr id="3" name="Segnaposto piè di pagina 2">
            <a:extLst>
              <a:ext uri="{FF2B5EF4-FFF2-40B4-BE49-F238E27FC236}">
                <a16:creationId xmlns:a16="http://schemas.microsoft.com/office/drawing/2014/main" id="{A808C588-861E-4776-BAF7-1915498CD4DA}"/>
              </a:ext>
            </a:extLst>
          </p:cNvPr>
          <p:cNvSpPr>
            <a:spLocks noGrp="1"/>
          </p:cNvSpPr>
          <p:nvPr>
            <p:ph type="ftr" sz="quarter" idx="11"/>
          </p:nvPr>
        </p:nvSpPr>
        <p:spPr>
          <a:xfrm>
            <a:off x="2520335" y="6103273"/>
            <a:ext cx="7563096" cy="350588"/>
          </a:xfrm>
          <a:prstGeom prst="rect">
            <a:avLst/>
          </a:prstGeom>
        </p:spPr>
        <p:txBody>
          <a:bodyPr/>
          <a:lstStyle/>
          <a:p>
            <a:pPr defTabSz="914400">
              <a:defRPr/>
            </a:pPr>
            <a:endParaRPr lang="it-IT" sz="1800">
              <a:solidFill>
                <a:prstClr val="black"/>
              </a:solidFill>
            </a:endParaRPr>
          </a:p>
        </p:txBody>
      </p:sp>
      <p:sp>
        <p:nvSpPr>
          <p:cNvPr id="6" name="Segnaposto titolo 1">
            <a:extLst>
              <a:ext uri="{FF2B5EF4-FFF2-40B4-BE49-F238E27FC236}">
                <a16:creationId xmlns:a16="http://schemas.microsoft.com/office/drawing/2014/main" id="{C7F748ED-3297-4773-9955-327DA3AD0B33}"/>
              </a:ext>
            </a:extLst>
          </p:cNvPr>
          <p:cNvSpPr>
            <a:spLocks noGrp="1"/>
          </p:cNvSpPr>
          <p:nvPr>
            <p:ph type="title" hasCustomPrompt="1"/>
          </p:nvPr>
        </p:nvSpPr>
        <p:spPr>
          <a:xfrm>
            <a:off x="2520335" y="303955"/>
            <a:ext cx="8789827" cy="636393"/>
          </a:xfrm>
          <a:prstGeom prst="rect">
            <a:avLst/>
          </a:prstGeom>
        </p:spPr>
        <p:txBody>
          <a:bodyPr vert="horz" lIns="91440" tIns="45720" rIns="91440" bIns="45720" rtlCol="0" anchor="ctr">
            <a:normAutofit/>
          </a:bodyPr>
          <a:lstStyle>
            <a:lvl1pPr algn="ctr">
              <a:defRPr>
                <a:solidFill>
                  <a:srgbClr val="0B78BD"/>
                </a:solidFill>
                <a:latin typeface="+mn-lt"/>
              </a:defRPr>
            </a:lvl1pPr>
          </a:lstStyle>
          <a:p>
            <a:r>
              <a:rPr lang="it-IT" dirty="0" err="1"/>
              <a:t>Question</a:t>
            </a:r>
            <a:r>
              <a:rPr lang="it-IT" dirty="0"/>
              <a:t> Time</a:t>
            </a:r>
          </a:p>
        </p:txBody>
      </p:sp>
      <p:pic>
        <p:nvPicPr>
          <p:cNvPr id="5" name="Google Shape;77;p15" descr="photo-1434030216411-0b793f4b4173.jpg">
            <a:extLst>
              <a:ext uri="{FF2B5EF4-FFF2-40B4-BE49-F238E27FC236}">
                <a16:creationId xmlns:a16="http://schemas.microsoft.com/office/drawing/2014/main" id="{722A8524-7FE9-45F2-ADA9-A2F63D65BDF5}"/>
              </a:ext>
            </a:extLst>
          </p:cNvPr>
          <p:cNvPicPr preferRelativeResize="0"/>
          <p:nvPr userDrawn="1"/>
        </p:nvPicPr>
        <p:blipFill rotWithShape="1">
          <a:blip r:embed="rId2">
            <a:alphaModFix/>
          </a:blip>
          <a:srcRect l="28831" r="30600"/>
          <a:stretch/>
        </p:blipFill>
        <p:spPr>
          <a:xfrm>
            <a:off x="0" y="0"/>
            <a:ext cx="2282095" cy="6584950"/>
          </a:xfrm>
          <a:prstGeom prst="rect">
            <a:avLst/>
          </a:prstGeom>
          <a:noFill/>
          <a:ln>
            <a:noFill/>
          </a:ln>
        </p:spPr>
      </p:pic>
      <p:pic>
        <p:nvPicPr>
          <p:cNvPr id="7" name="Immagine 6">
            <a:extLst>
              <a:ext uri="{FF2B5EF4-FFF2-40B4-BE49-F238E27FC236}">
                <a16:creationId xmlns:a16="http://schemas.microsoft.com/office/drawing/2014/main" id="{E06A4069-F726-4503-98B9-94A133FC05F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0849" y="4903255"/>
            <a:ext cx="1031894" cy="1032205"/>
          </a:xfrm>
          <a:prstGeom prst="rect">
            <a:avLst/>
          </a:prstGeom>
        </p:spPr>
      </p:pic>
    </p:spTree>
    <p:extLst>
      <p:ext uri="{BB962C8B-B14F-4D97-AF65-F5344CB8AC3E}">
        <p14:creationId xmlns:p14="http://schemas.microsoft.com/office/powerpoint/2010/main" val="4138995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type="title" preserve="1">
  <p:cSld name="1_Title">
    <p:bg>
      <p:bgPr>
        <a:solidFill>
          <a:srgbClr val="0B78BD"/>
        </a:solidFill>
        <a:effectLst/>
      </p:bgPr>
    </p:bg>
    <p:spTree>
      <p:nvGrpSpPr>
        <p:cNvPr id="1" name="Shape 9"/>
        <p:cNvGrpSpPr/>
        <p:nvPr/>
      </p:nvGrpSpPr>
      <p:grpSpPr>
        <a:xfrm>
          <a:off x="0" y="0"/>
          <a:ext cx="0" cy="0"/>
          <a:chOff x="0" y="0"/>
          <a:chExt cx="0" cy="0"/>
        </a:xfrm>
      </p:grpSpPr>
      <p:sp>
        <p:nvSpPr>
          <p:cNvPr id="11" name="Google Shape;11;p2"/>
          <p:cNvSpPr txBox="1">
            <a:spLocks noGrp="1"/>
          </p:cNvSpPr>
          <p:nvPr>
            <p:ph type="ctrTitle" hasCustomPrompt="1"/>
          </p:nvPr>
        </p:nvSpPr>
        <p:spPr>
          <a:xfrm>
            <a:off x="579632" y="3851575"/>
            <a:ext cx="10486207" cy="2210619"/>
          </a:xfrm>
          <a:prstGeom prst="rect">
            <a:avLst/>
          </a:prstGeom>
        </p:spPr>
        <p:txBody>
          <a:bodyPr spcFirstLastPara="1" wrap="square" lIns="91425" tIns="91425" rIns="91425" bIns="91425" anchor="ctr" anchorCtr="0"/>
          <a:lstStyle>
            <a:lvl1pPr lvl="0" algn="ctr">
              <a:spcBef>
                <a:spcPts val="0"/>
              </a:spcBef>
              <a:spcAft>
                <a:spcPts val="0"/>
              </a:spcAft>
              <a:buClr>
                <a:srgbClr val="FFFFFF"/>
              </a:buClr>
              <a:buSzPts val="4800"/>
              <a:buNone/>
              <a:defRPr sz="6600" b="1">
                <a:solidFill>
                  <a:srgbClr val="FFFFFF"/>
                </a:solidFill>
                <a:latin typeface="Segoe UI" panose="020B0502040204020203" pitchFamily="34" charset="0"/>
                <a:cs typeface="Segoe UI" panose="020B0502040204020203" pitchFamily="34" charset="0"/>
              </a:defRPr>
            </a:lvl1pPr>
            <a:lvl2pPr lvl="1" algn="ctr">
              <a:spcBef>
                <a:spcPts val="0"/>
              </a:spcBef>
              <a:spcAft>
                <a:spcPts val="0"/>
              </a:spcAft>
              <a:buClr>
                <a:srgbClr val="FFFFFF"/>
              </a:buClr>
              <a:buSzPts val="4800"/>
              <a:buNone/>
              <a:defRPr sz="6400">
                <a:solidFill>
                  <a:srgbClr val="FFFFFF"/>
                </a:solidFill>
              </a:defRPr>
            </a:lvl2pPr>
            <a:lvl3pPr lvl="2" algn="ctr">
              <a:spcBef>
                <a:spcPts val="0"/>
              </a:spcBef>
              <a:spcAft>
                <a:spcPts val="0"/>
              </a:spcAft>
              <a:buClr>
                <a:srgbClr val="FFFFFF"/>
              </a:buClr>
              <a:buSzPts val="4800"/>
              <a:buNone/>
              <a:defRPr sz="6400">
                <a:solidFill>
                  <a:srgbClr val="FFFFFF"/>
                </a:solidFill>
              </a:defRPr>
            </a:lvl3pPr>
            <a:lvl4pPr lvl="3" algn="ctr">
              <a:spcBef>
                <a:spcPts val="0"/>
              </a:spcBef>
              <a:spcAft>
                <a:spcPts val="0"/>
              </a:spcAft>
              <a:buClr>
                <a:srgbClr val="FFFFFF"/>
              </a:buClr>
              <a:buSzPts val="4800"/>
              <a:buNone/>
              <a:defRPr sz="6400">
                <a:solidFill>
                  <a:srgbClr val="FFFFFF"/>
                </a:solidFill>
              </a:defRPr>
            </a:lvl4pPr>
            <a:lvl5pPr lvl="4" algn="ctr">
              <a:spcBef>
                <a:spcPts val="0"/>
              </a:spcBef>
              <a:spcAft>
                <a:spcPts val="0"/>
              </a:spcAft>
              <a:buClr>
                <a:srgbClr val="FFFFFF"/>
              </a:buClr>
              <a:buSzPts val="4800"/>
              <a:buNone/>
              <a:defRPr sz="6400">
                <a:solidFill>
                  <a:srgbClr val="FFFFFF"/>
                </a:solidFill>
              </a:defRPr>
            </a:lvl5pPr>
            <a:lvl6pPr lvl="5" algn="ctr">
              <a:spcBef>
                <a:spcPts val="0"/>
              </a:spcBef>
              <a:spcAft>
                <a:spcPts val="0"/>
              </a:spcAft>
              <a:buClr>
                <a:srgbClr val="FFFFFF"/>
              </a:buClr>
              <a:buSzPts val="4800"/>
              <a:buNone/>
              <a:defRPr sz="6400">
                <a:solidFill>
                  <a:srgbClr val="FFFFFF"/>
                </a:solidFill>
              </a:defRPr>
            </a:lvl6pPr>
            <a:lvl7pPr lvl="6" algn="ctr">
              <a:spcBef>
                <a:spcPts val="0"/>
              </a:spcBef>
              <a:spcAft>
                <a:spcPts val="0"/>
              </a:spcAft>
              <a:buClr>
                <a:srgbClr val="FFFFFF"/>
              </a:buClr>
              <a:buSzPts val="4800"/>
              <a:buNone/>
              <a:defRPr sz="6400">
                <a:solidFill>
                  <a:srgbClr val="FFFFFF"/>
                </a:solidFill>
              </a:defRPr>
            </a:lvl7pPr>
            <a:lvl8pPr lvl="7" algn="ctr">
              <a:spcBef>
                <a:spcPts val="0"/>
              </a:spcBef>
              <a:spcAft>
                <a:spcPts val="0"/>
              </a:spcAft>
              <a:buClr>
                <a:srgbClr val="FFFFFF"/>
              </a:buClr>
              <a:buSzPts val="4800"/>
              <a:buNone/>
              <a:defRPr sz="6400">
                <a:solidFill>
                  <a:srgbClr val="FFFFFF"/>
                </a:solidFill>
              </a:defRPr>
            </a:lvl8pPr>
            <a:lvl9pPr lvl="8" algn="ctr">
              <a:spcBef>
                <a:spcPts val="0"/>
              </a:spcBef>
              <a:spcAft>
                <a:spcPts val="0"/>
              </a:spcAft>
              <a:buClr>
                <a:srgbClr val="FFFFFF"/>
              </a:buClr>
              <a:buSzPts val="4800"/>
              <a:buNone/>
              <a:defRPr sz="6400">
                <a:solidFill>
                  <a:srgbClr val="FFFFFF"/>
                </a:solidFill>
              </a:defRPr>
            </a:lvl9pPr>
          </a:lstStyle>
          <a:p>
            <a:r>
              <a:rPr lang="it-IT" dirty="0"/>
              <a:t>DEMO</a:t>
            </a:r>
            <a:endParaRPr dirty="0"/>
          </a:p>
        </p:txBody>
      </p:sp>
      <p:pic>
        <p:nvPicPr>
          <p:cNvPr id="2" name="Immagine 4">
            <a:extLst>
              <a:ext uri="{FF2B5EF4-FFF2-40B4-BE49-F238E27FC236}">
                <a16:creationId xmlns:a16="http://schemas.microsoft.com/office/drawing/2014/main" id="{A3365441-1B3A-1755-3788-55A01EC64D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91678" y="649709"/>
            <a:ext cx="3668935" cy="2999435"/>
          </a:xfrm>
          <a:prstGeom prst="rect">
            <a:avLst/>
          </a:prstGeom>
        </p:spPr>
      </p:pic>
    </p:spTree>
    <p:extLst>
      <p:ext uri="{BB962C8B-B14F-4D97-AF65-F5344CB8AC3E}">
        <p14:creationId xmlns:p14="http://schemas.microsoft.com/office/powerpoint/2010/main" val="4120762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image" Target="../media/image1.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3.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6" Type="http://schemas.openxmlformats.org/officeDocument/2006/relationships/image" Target="../media/image1.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theme" Target="../theme/theme6.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B78BD"/>
        </a:solidFill>
        <a:effectLst/>
      </p:bgPr>
    </p:bg>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8FA54CC7-9A7A-4045-B6C3-58856AE6AEB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17528"/>
            <a:ext cx="1278976" cy="1279361"/>
          </a:xfrm>
          <a:prstGeom prst="rect">
            <a:avLst/>
          </a:prstGeom>
        </p:spPr>
      </p:pic>
    </p:spTree>
    <p:extLst>
      <p:ext uri="{BB962C8B-B14F-4D97-AF65-F5344CB8AC3E}">
        <p14:creationId xmlns:p14="http://schemas.microsoft.com/office/powerpoint/2010/main" val="3682553474"/>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4" r:id="rId3"/>
    <p:sldLayoutId id="2147483755" r:id="rId4"/>
    <p:sldLayoutId id="2147483756" r:id="rId5"/>
    <p:sldLayoutId id="2147483757" r:id="rId6"/>
    <p:sldLayoutId id="2147483758" r:id="rId7"/>
    <p:sldLayoutId id="2147483759" r:id="rId8"/>
    <p:sldLayoutId id="2147483763" r:id="rId9"/>
    <p:sldLayoutId id="2147483764" r:id="rId10"/>
    <p:sldLayoutId id="214748376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B4F1C049-6E41-4F28-8D79-231F45AC5418}"/>
              </a:ext>
            </a:extLst>
          </p:cNvPr>
          <p:cNvSpPr/>
          <p:nvPr userDrawn="1"/>
        </p:nvSpPr>
        <p:spPr>
          <a:xfrm>
            <a:off x="0" y="0"/>
            <a:ext cx="1278976" cy="6567422"/>
          </a:xfrm>
          <a:prstGeom prst="rect">
            <a:avLst/>
          </a:prstGeom>
          <a:solidFill>
            <a:srgbClr val="0B78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728"/>
          </a:p>
        </p:txBody>
      </p:sp>
      <p:sp>
        <p:nvSpPr>
          <p:cNvPr id="2" name="Segnaposto titolo 1">
            <a:extLst>
              <a:ext uri="{FF2B5EF4-FFF2-40B4-BE49-F238E27FC236}">
                <a16:creationId xmlns:a16="http://schemas.microsoft.com/office/drawing/2014/main" id="{193C5AD0-FE2E-4D86-A507-E86907BB18D5}"/>
              </a:ext>
            </a:extLst>
          </p:cNvPr>
          <p:cNvSpPr>
            <a:spLocks noGrp="1"/>
          </p:cNvSpPr>
          <p:nvPr>
            <p:ph type="title"/>
          </p:nvPr>
        </p:nvSpPr>
        <p:spPr>
          <a:xfrm>
            <a:off x="1554834" y="303955"/>
            <a:ext cx="9755328" cy="636393"/>
          </a:xfrm>
          <a:prstGeom prst="rect">
            <a:avLst/>
          </a:prstGeom>
        </p:spPr>
        <p:txBody>
          <a:bodyPr vert="horz" lIns="91440" tIns="45720" rIns="91440" bIns="45720" rtlCol="0" anchor="ctr">
            <a:normAutofit/>
          </a:bodyPr>
          <a:lstStyle/>
          <a:p>
            <a:r>
              <a:rPr lang="it-IT" dirty="0"/>
              <a:t>Fare clic per modificare lo stile del titolo </a:t>
            </a:r>
          </a:p>
        </p:txBody>
      </p:sp>
      <p:sp>
        <p:nvSpPr>
          <p:cNvPr id="3" name="Segnaposto testo 2">
            <a:extLst>
              <a:ext uri="{FF2B5EF4-FFF2-40B4-BE49-F238E27FC236}">
                <a16:creationId xmlns:a16="http://schemas.microsoft.com/office/drawing/2014/main" id="{C821791A-A567-4377-ABF1-F28ADCB7524D}"/>
              </a:ext>
            </a:extLst>
          </p:cNvPr>
          <p:cNvSpPr>
            <a:spLocks noGrp="1"/>
          </p:cNvSpPr>
          <p:nvPr>
            <p:ph type="body" idx="1"/>
          </p:nvPr>
        </p:nvSpPr>
        <p:spPr>
          <a:xfrm>
            <a:off x="1554834" y="1261834"/>
            <a:ext cx="9755328" cy="4620722"/>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a:extLst>
              <a:ext uri="{FF2B5EF4-FFF2-40B4-BE49-F238E27FC236}">
                <a16:creationId xmlns:a16="http://schemas.microsoft.com/office/drawing/2014/main" id="{4D7CEABB-53CB-47F0-B538-540607AD10F9}"/>
              </a:ext>
            </a:extLst>
          </p:cNvPr>
          <p:cNvSpPr>
            <a:spLocks noGrp="1"/>
          </p:cNvSpPr>
          <p:nvPr>
            <p:ph type="dt" sz="half" idx="2"/>
          </p:nvPr>
        </p:nvSpPr>
        <p:spPr>
          <a:xfrm>
            <a:off x="10083431" y="6103273"/>
            <a:ext cx="1226731" cy="350588"/>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4AF7A0EE-86E4-47D2-9966-E8417FAFE85C}"/>
              </a:ext>
            </a:extLst>
          </p:cNvPr>
          <p:cNvSpPr>
            <a:spLocks noGrp="1"/>
          </p:cNvSpPr>
          <p:nvPr>
            <p:ph type="ftr" sz="quarter" idx="3"/>
          </p:nvPr>
        </p:nvSpPr>
        <p:spPr>
          <a:xfrm>
            <a:off x="1554833" y="6103273"/>
            <a:ext cx="8528598" cy="3505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pic>
        <p:nvPicPr>
          <p:cNvPr id="9" name="Immagine 8">
            <a:extLst>
              <a:ext uri="{FF2B5EF4-FFF2-40B4-BE49-F238E27FC236}">
                <a16:creationId xmlns:a16="http://schemas.microsoft.com/office/drawing/2014/main" id="{21EBF50F-5D1D-409E-88D8-03D976F8D979}"/>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17528"/>
            <a:ext cx="1278976" cy="1279361"/>
          </a:xfrm>
          <a:prstGeom prst="rect">
            <a:avLst/>
          </a:prstGeom>
        </p:spPr>
      </p:pic>
    </p:spTree>
    <p:extLst>
      <p:ext uri="{BB962C8B-B14F-4D97-AF65-F5344CB8AC3E}">
        <p14:creationId xmlns:p14="http://schemas.microsoft.com/office/powerpoint/2010/main" val="7268910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33" r:id="rId12"/>
  </p:sldLayoutIdLst>
  <p:txStyles>
    <p:title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B78B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B78BD"/>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B78B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B78BD"/>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B78B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B4F1C049-6E41-4F28-8D79-231F45AC5418}"/>
              </a:ext>
            </a:extLst>
          </p:cNvPr>
          <p:cNvSpPr/>
          <p:nvPr userDrawn="1"/>
        </p:nvSpPr>
        <p:spPr>
          <a:xfrm>
            <a:off x="0" y="1"/>
            <a:ext cx="11703050" cy="1148145"/>
          </a:xfrm>
          <a:prstGeom prst="rect">
            <a:avLst/>
          </a:prstGeom>
          <a:solidFill>
            <a:srgbClr val="0B78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728"/>
          </a:p>
        </p:txBody>
      </p:sp>
      <p:sp>
        <p:nvSpPr>
          <p:cNvPr id="2" name="Segnaposto titolo 1">
            <a:extLst>
              <a:ext uri="{FF2B5EF4-FFF2-40B4-BE49-F238E27FC236}">
                <a16:creationId xmlns:a16="http://schemas.microsoft.com/office/drawing/2014/main" id="{193C5AD0-FE2E-4D86-A507-E86907BB18D5}"/>
              </a:ext>
            </a:extLst>
          </p:cNvPr>
          <p:cNvSpPr>
            <a:spLocks noGrp="1"/>
          </p:cNvSpPr>
          <p:nvPr>
            <p:ph type="title"/>
          </p:nvPr>
        </p:nvSpPr>
        <p:spPr>
          <a:xfrm>
            <a:off x="1554834" y="303955"/>
            <a:ext cx="9755328" cy="636393"/>
          </a:xfrm>
          <a:prstGeom prst="rect">
            <a:avLst/>
          </a:prstGeom>
        </p:spPr>
        <p:txBody>
          <a:bodyPr vert="horz" lIns="91440" tIns="45720" rIns="91440" bIns="45720" rtlCol="0" anchor="ctr">
            <a:normAutofit/>
          </a:bodyPr>
          <a:lstStyle/>
          <a:p>
            <a:r>
              <a:rPr lang="it-IT" dirty="0"/>
              <a:t>Fare clic per modificare lo stile del titolo </a:t>
            </a:r>
          </a:p>
        </p:txBody>
      </p:sp>
      <p:sp>
        <p:nvSpPr>
          <p:cNvPr id="3" name="Segnaposto testo 2">
            <a:extLst>
              <a:ext uri="{FF2B5EF4-FFF2-40B4-BE49-F238E27FC236}">
                <a16:creationId xmlns:a16="http://schemas.microsoft.com/office/drawing/2014/main" id="{C821791A-A567-4377-ABF1-F28ADCB7524D}"/>
              </a:ext>
            </a:extLst>
          </p:cNvPr>
          <p:cNvSpPr>
            <a:spLocks noGrp="1"/>
          </p:cNvSpPr>
          <p:nvPr>
            <p:ph type="body" idx="1"/>
          </p:nvPr>
        </p:nvSpPr>
        <p:spPr>
          <a:xfrm>
            <a:off x="553645" y="1261834"/>
            <a:ext cx="10756518" cy="4620722"/>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a:extLst>
              <a:ext uri="{FF2B5EF4-FFF2-40B4-BE49-F238E27FC236}">
                <a16:creationId xmlns:a16="http://schemas.microsoft.com/office/drawing/2014/main" id="{4D7CEABB-53CB-47F0-B538-540607AD10F9}"/>
              </a:ext>
            </a:extLst>
          </p:cNvPr>
          <p:cNvSpPr>
            <a:spLocks noGrp="1"/>
          </p:cNvSpPr>
          <p:nvPr>
            <p:ph type="dt" sz="half" idx="2"/>
          </p:nvPr>
        </p:nvSpPr>
        <p:spPr>
          <a:xfrm>
            <a:off x="10083431" y="6103273"/>
            <a:ext cx="1226731" cy="350588"/>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4AF7A0EE-86E4-47D2-9966-E8417FAFE85C}"/>
              </a:ext>
            </a:extLst>
          </p:cNvPr>
          <p:cNvSpPr>
            <a:spLocks noGrp="1"/>
          </p:cNvSpPr>
          <p:nvPr>
            <p:ph type="ftr" sz="quarter" idx="3"/>
          </p:nvPr>
        </p:nvSpPr>
        <p:spPr>
          <a:xfrm>
            <a:off x="553645" y="6103273"/>
            <a:ext cx="9529786" cy="3505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pic>
        <p:nvPicPr>
          <p:cNvPr id="9" name="Immagine 8">
            <a:extLst>
              <a:ext uri="{FF2B5EF4-FFF2-40B4-BE49-F238E27FC236}">
                <a16:creationId xmlns:a16="http://schemas.microsoft.com/office/drawing/2014/main" id="{21EBF50F-5D1D-409E-88D8-03D976F8D979}"/>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 y="-17527"/>
            <a:ext cx="1165323" cy="1165674"/>
          </a:xfrm>
          <a:prstGeom prst="rect">
            <a:avLst/>
          </a:prstGeom>
        </p:spPr>
      </p:pic>
    </p:spTree>
    <p:extLst>
      <p:ext uri="{BB962C8B-B14F-4D97-AF65-F5344CB8AC3E}">
        <p14:creationId xmlns:p14="http://schemas.microsoft.com/office/powerpoint/2010/main" val="352924192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7" r:id="rId6"/>
    <p:sldLayoutId id="2147483728" r:id="rId7"/>
    <p:sldLayoutId id="2147483729" r:id="rId8"/>
    <p:sldLayoutId id="2147483730" r:id="rId9"/>
    <p:sldLayoutId id="2147483731" r:id="rId10"/>
  </p:sldLayoutIdLst>
  <p:txStyles>
    <p:titleStyle>
      <a:lvl1pPr algn="l" defTabSz="914400" rtl="0" eaLnBrk="1" latinLnBrk="0" hangingPunct="1">
        <a:lnSpc>
          <a:spcPct val="90000"/>
        </a:lnSpc>
        <a:spcBef>
          <a:spcPct val="0"/>
        </a:spcBef>
        <a:buNone/>
        <a:defRPr sz="4400" b="1" kern="1200">
          <a:solidFill>
            <a:schemeClr val="bg1"/>
          </a:solidFill>
          <a:latin typeface="+mn-lt"/>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B78B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B78BD"/>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B78B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B78BD"/>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B78B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193C5AD0-FE2E-4D86-A507-E86907BB18D5}"/>
              </a:ext>
            </a:extLst>
          </p:cNvPr>
          <p:cNvSpPr>
            <a:spLocks noGrp="1"/>
          </p:cNvSpPr>
          <p:nvPr>
            <p:ph type="title"/>
          </p:nvPr>
        </p:nvSpPr>
        <p:spPr>
          <a:xfrm>
            <a:off x="1554834" y="303955"/>
            <a:ext cx="9755328" cy="636393"/>
          </a:xfrm>
          <a:prstGeom prst="rect">
            <a:avLst/>
          </a:prstGeom>
        </p:spPr>
        <p:txBody>
          <a:bodyPr vert="horz" lIns="91440" tIns="45720" rIns="91440" bIns="45720" rtlCol="0" anchor="ctr">
            <a:normAutofit/>
          </a:bodyPr>
          <a:lstStyle/>
          <a:p>
            <a:r>
              <a:rPr lang="it-IT" dirty="0"/>
              <a:t>Fare clic per modificare lo stile del titolo </a:t>
            </a:r>
          </a:p>
        </p:txBody>
      </p:sp>
      <p:sp>
        <p:nvSpPr>
          <p:cNvPr id="3" name="Segnaposto testo 2">
            <a:extLst>
              <a:ext uri="{FF2B5EF4-FFF2-40B4-BE49-F238E27FC236}">
                <a16:creationId xmlns:a16="http://schemas.microsoft.com/office/drawing/2014/main" id="{C821791A-A567-4377-ABF1-F28ADCB7524D}"/>
              </a:ext>
            </a:extLst>
          </p:cNvPr>
          <p:cNvSpPr>
            <a:spLocks noGrp="1"/>
          </p:cNvSpPr>
          <p:nvPr>
            <p:ph type="body" idx="1"/>
          </p:nvPr>
        </p:nvSpPr>
        <p:spPr>
          <a:xfrm>
            <a:off x="1554834" y="1261834"/>
            <a:ext cx="9755328" cy="4620722"/>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a:extLst>
              <a:ext uri="{FF2B5EF4-FFF2-40B4-BE49-F238E27FC236}">
                <a16:creationId xmlns:a16="http://schemas.microsoft.com/office/drawing/2014/main" id="{4D7CEABB-53CB-47F0-B538-540607AD10F9}"/>
              </a:ext>
            </a:extLst>
          </p:cNvPr>
          <p:cNvSpPr>
            <a:spLocks noGrp="1"/>
          </p:cNvSpPr>
          <p:nvPr>
            <p:ph type="dt" sz="half" idx="2"/>
          </p:nvPr>
        </p:nvSpPr>
        <p:spPr>
          <a:xfrm>
            <a:off x="10083431" y="6103273"/>
            <a:ext cx="1226731" cy="350588"/>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4AF7A0EE-86E4-47D2-9966-E8417FAFE85C}"/>
              </a:ext>
            </a:extLst>
          </p:cNvPr>
          <p:cNvSpPr>
            <a:spLocks noGrp="1"/>
          </p:cNvSpPr>
          <p:nvPr>
            <p:ph type="ftr" sz="quarter" idx="3"/>
          </p:nvPr>
        </p:nvSpPr>
        <p:spPr>
          <a:xfrm>
            <a:off x="1554833" y="6103273"/>
            <a:ext cx="8528598" cy="3505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pic>
        <p:nvPicPr>
          <p:cNvPr id="9" name="Immagine 8">
            <a:extLst>
              <a:ext uri="{FF2B5EF4-FFF2-40B4-BE49-F238E27FC236}">
                <a16:creationId xmlns:a16="http://schemas.microsoft.com/office/drawing/2014/main" id="{21EBF50F-5D1D-409E-88D8-03D976F8D979}"/>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17528"/>
            <a:ext cx="1278976" cy="1279361"/>
          </a:xfrm>
          <a:prstGeom prst="rect">
            <a:avLst/>
          </a:prstGeom>
        </p:spPr>
      </p:pic>
      <p:pic>
        <p:nvPicPr>
          <p:cNvPr id="8" name="Immagine 7">
            <a:extLst>
              <a:ext uri="{FF2B5EF4-FFF2-40B4-BE49-F238E27FC236}">
                <a16:creationId xmlns:a16="http://schemas.microsoft.com/office/drawing/2014/main" id="{CC7B11A8-B49B-4B10-A7C4-40A2FA2540ED}"/>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23540" y="106049"/>
            <a:ext cx="1031894" cy="1032205"/>
          </a:xfrm>
          <a:prstGeom prst="rect">
            <a:avLst/>
          </a:prstGeom>
        </p:spPr>
      </p:pic>
    </p:spTree>
    <p:extLst>
      <p:ext uri="{BB962C8B-B14F-4D97-AF65-F5344CB8AC3E}">
        <p14:creationId xmlns:p14="http://schemas.microsoft.com/office/powerpoint/2010/main" val="394092266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B78B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B78BD"/>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B78B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B78BD"/>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B78B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B4F1C049-6E41-4F28-8D79-231F45AC5418}"/>
              </a:ext>
            </a:extLst>
          </p:cNvPr>
          <p:cNvSpPr/>
          <p:nvPr userDrawn="1"/>
        </p:nvSpPr>
        <p:spPr>
          <a:xfrm>
            <a:off x="0" y="0"/>
            <a:ext cx="2269556" cy="6567422"/>
          </a:xfrm>
          <a:prstGeom prst="rect">
            <a:avLst/>
          </a:prstGeom>
          <a:solidFill>
            <a:srgbClr val="0B78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728"/>
          </a:p>
        </p:txBody>
      </p:sp>
      <p:sp>
        <p:nvSpPr>
          <p:cNvPr id="2" name="Segnaposto titolo 1">
            <a:extLst>
              <a:ext uri="{FF2B5EF4-FFF2-40B4-BE49-F238E27FC236}">
                <a16:creationId xmlns:a16="http://schemas.microsoft.com/office/drawing/2014/main" id="{193C5AD0-FE2E-4D86-A507-E86907BB18D5}"/>
              </a:ext>
            </a:extLst>
          </p:cNvPr>
          <p:cNvSpPr>
            <a:spLocks noGrp="1"/>
          </p:cNvSpPr>
          <p:nvPr>
            <p:ph type="title"/>
          </p:nvPr>
        </p:nvSpPr>
        <p:spPr>
          <a:xfrm>
            <a:off x="2520335" y="303955"/>
            <a:ext cx="8789827" cy="636393"/>
          </a:xfrm>
          <a:prstGeom prst="rect">
            <a:avLst/>
          </a:prstGeom>
        </p:spPr>
        <p:txBody>
          <a:bodyPr vert="horz" lIns="91440" tIns="45720" rIns="91440" bIns="45720" rtlCol="0" anchor="ctr">
            <a:normAutofit/>
          </a:bodyPr>
          <a:lstStyle/>
          <a:p>
            <a:r>
              <a:rPr lang="it-IT" dirty="0"/>
              <a:t>Fare clic per modificare lo stile del titolo </a:t>
            </a:r>
          </a:p>
        </p:txBody>
      </p:sp>
      <p:sp>
        <p:nvSpPr>
          <p:cNvPr id="3" name="Segnaposto testo 2">
            <a:extLst>
              <a:ext uri="{FF2B5EF4-FFF2-40B4-BE49-F238E27FC236}">
                <a16:creationId xmlns:a16="http://schemas.microsoft.com/office/drawing/2014/main" id="{C821791A-A567-4377-ABF1-F28ADCB7524D}"/>
              </a:ext>
            </a:extLst>
          </p:cNvPr>
          <p:cNvSpPr>
            <a:spLocks noGrp="1"/>
          </p:cNvSpPr>
          <p:nvPr>
            <p:ph type="body" idx="1"/>
          </p:nvPr>
        </p:nvSpPr>
        <p:spPr>
          <a:xfrm>
            <a:off x="2520335" y="1261834"/>
            <a:ext cx="8789827" cy="4620722"/>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a:extLst>
              <a:ext uri="{FF2B5EF4-FFF2-40B4-BE49-F238E27FC236}">
                <a16:creationId xmlns:a16="http://schemas.microsoft.com/office/drawing/2014/main" id="{4D7CEABB-53CB-47F0-B538-540607AD10F9}"/>
              </a:ext>
            </a:extLst>
          </p:cNvPr>
          <p:cNvSpPr>
            <a:spLocks noGrp="1"/>
          </p:cNvSpPr>
          <p:nvPr>
            <p:ph type="dt" sz="half" idx="2"/>
          </p:nvPr>
        </p:nvSpPr>
        <p:spPr>
          <a:xfrm>
            <a:off x="10083431" y="6103273"/>
            <a:ext cx="1226731" cy="350588"/>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4AF7A0EE-86E4-47D2-9966-E8417FAFE85C}"/>
              </a:ext>
            </a:extLst>
          </p:cNvPr>
          <p:cNvSpPr>
            <a:spLocks noGrp="1"/>
          </p:cNvSpPr>
          <p:nvPr>
            <p:ph type="ftr" sz="quarter" idx="3"/>
          </p:nvPr>
        </p:nvSpPr>
        <p:spPr>
          <a:xfrm>
            <a:off x="2520335" y="6103273"/>
            <a:ext cx="7563096" cy="3505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pic>
        <p:nvPicPr>
          <p:cNvPr id="9" name="Immagine 8">
            <a:extLst>
              <a:ext uri="{FF2B5EF4-FFF2-40B4-BE49-F238E27FC236}">
                <a16:creationId xmlns:a16="http://schemas.microsoft.com/office/drawing/2014/main" id="{21EBF50F-5D1D-409E-88D8-03D976F8D979}"/>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95289" y="17529"/>
            <a:ext cx="1278976" cy="1279361"/>
          </a:xfrm>
          <a:prstGeom prst="rect">
            <a:avLst/>
          </a:prstGeom>
        </p:spPr>
      </p:pic>
    </p:spTree>
    <p:extLst>
      <p:ext uri="{BB962C8B-B14F-4D97-AF65-F5344CB8AC3E}">
        <p14:creationId xmlns:p14="http://schemas.microsoft.com/office/powerpoint/2010/main" val="35238968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B78B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B78BD"/>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B78B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B78BD"/>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B78B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B78BD"/>
        </a:solidFill>
        <a:effectLst/>
      </p:bgPr>
    </p:bg>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8FA54CC7-9A7A-4045-B6C3-58856AE6AEB3}"/>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17528"/>
            <a:ext cx="1278976" cy="1279361"/>
          </a:xfrm>
          <a:prstGeom prst="rect">
            <a:avLst/>
          </a:prstGeom>
        </p:spPr>
      </p:pic>
    </p:spTree>
    <p:extLst>
      <p:ext uri="{BB962C8B-B14F-4D97-AF65-F5344CB8AC3E}">
        <p14:creationId xmlns:p14="http://schemas.microsoft.com/office/powerpoint/2010/main" val="1506542201"/>
      </p:ext>
    </p:extLst>
  </p:cSld>
  <p:clrMap bg1="lt1" tx1="dk1" bg2="lt2" tx2="dk2" accent1="accent1" accent2="accent2" accent3="accent3" accent4="accent4" accent5="accent5" accent6="accent6" hlink="hlink" folHlink="folHlink"/>
  <p:sldLayoutIdLst>
    <p:sldLayoutId id="2147483696" r:id="rId1"/>
    <p:sldLayoutId id="2147483700" r:id="rId2"/>
    <p:sldLayoutId id="2147483701" r:id="rId3"/>
    <p:sldLayoutId id="2147483702" r:id="rId4"/>
    <p:sldLayoutId id="2147483685" r:id="rId5"/>
    <p:sldLayoutId id="2147483703" r:id="rId6"/>
    <p:sldLayoutId id="2147483705" r:id="rId7"/>
    <p:sldLayoutId id="2147483704" r:id="rId8"/>
    <p:sldLayoutId id="2147483707" r:id="rId9"/>
    <p:sldLayoutId id="2147483697" r:id="rId10"/>
    <p:sldLayoutId id="2147483706" r:id="rId11"/>
    <p:sldLayoutId id="2147483698" r:id="rId12"/>
    <p:sldLayoutId id="2147483732" r:id="rId13"/>
    <p:sldLayoutId id="214748369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azure.microsoft.com/it-it/resources/cloud-computing-dictionary/what-is-machine-learning-platform/"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hyperlink" Target="https://www.linkedin.com/in/matteo-beshara-001439155/" TargetMode="External"/><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p:cNvSpPr>
            <a:spLocks noGrp="1"/>
          </p:cNvSpPr>
          <p:nvPr>
            <p:ph type="ctrTitle"/>
          </p:nvPr>
        </p:nvSpPr>
        <p:spPr/>
        <p:txBody>
          <a:bodyPr/>
          <a:lstStyle/>
          <a:p>
            <a:r>
              <a:rPr lang="it-IT" noProof="0" dirty="0"/>
              <a:t>Session Banner - Quando il libro incontra l’algoritmo: l’AI al servizio delle case editoriali</a:t>
            </a:r>
          </a:p>
        </p:txBody>
      </p:sp>
      <p:pic>
        <p:nvPicPr>
          <p:cNvPr id="3" name="Banner for Quando il libro incontra l’algoritmo: l’AI al servizio delle case editoriali by Matteo Beshara" descr="938485.jpeg"/>
          <p:cNvPicPr>
            <a:picLocks noChangeAspect="1"/>
          </p:cNvPicPr>
          <p:nvPr/>
        </p:nvPicPr>
        <p:blipFill>
          <a:blip r:embed="rId3"/>
          <a:stretch>
            <a:fillRect/>
          </a:stretch>
        </p:blipFill>
        <p:spPr>
          <a:xfrm>
            <a:off x="0" y="0"/>
            <a:ext cx="12573000" cy="756208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D2E58-5EDC-BB32-D7F1-CBFF4789A2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BB1C79-59FD-CCC1-F820-12480FEBC84D}"/>
              </a:ext>
            </a:extLst>
          </p:cNvPr>
          <p:cNvSpPr>
            <a:spLocks noGrp="1"/>
          </p:cNvSpPr>
          <p:nvPr>
            <p:ph type="title"/>
          </p:nvPr>
        </p:nvSpPr>
        <p:spPr/>
        <p:txBody>
          <a:bodyPr>
            <a:normAutofit fontScale="90000"/>
          </a:bodyPr>
          <a:lstStyle/>
          <a:p>
            <a:r>
              <a:rPr lang="it-IT" noProof="0" dirty="0"/>
              <a:t>Foundation Models</a:t>
            </a:r>
          </a:p>
        </p:txBody>
      </p:sp>
      <p:sp>
        <p:nvSpPr>
          <p:cNvPr id="3" name="Content Placeholder 2">
            <a:extLst>
              <a:ext uri="{FF2B5EF4-FFF2-40B4-BE49-F238E27FC236}">
                <a16:creationId xmlns:a16="http://schemas.microsoft.com/office/drawing/2014/main" id="{D88BE1D5-15B2-17CD-1972-FA148E489316}"/>
              </a:ext>
            </a:extLst>
          </p:cNvPr>
          <p:cNvSpPr>
            <a:spLocks noGrp="1"/>
          </p:cNvSpPr>
          <p:nvPr>
            <p:ph idx="1"/>
          </p:nvPr>
        </p:nvSpPr>
        <p:spPr>
          <a:xfrm>
            <a:off x="1554834" y="1432765"/>
            <a:ext cx="9755328" cy="4577510"/>
          </a:xfrm>
        </p:spPr>
        <p:txBody>
          <a:bodyPr>
            <a:normAutofit/>
          </a:bodyPr>
          <a:lstStyle/>
          <a:p>
            <a:pPr marL="0" indent="0" algn="l" rtl="0" eaLnBrk="1" latinLnBrk="0" hangingPunct="1">
              <a:lnSpc>
                <a:spcPct val="90000"/>
              </a:lnSpc>
              <a:spcBef>
                <a:spcPts val="1000"/>
              </a:spcBef>
              <a:buNone/>
            </a:pPr>
            <a:r>
              <a:rPr lang="it-IT" sz="1800" dirty="0">
                <a:solidFill>
                  <a:srgbClr val="0B78BD"/>
                </a:solidFill>
                <a:effectLst/>
                <a:latin typeface="Calibri" panose="020F0502020204030204" pitchFamily="34" charset="0"/>
              </a:rPr>
              <a:t>I modelli di base sono addestrati su enormi quantità di dati (testo (LLM) o codice (Modello Codex)) e sono in grado di svolgere una vasta gamma di compiti. </a:t>
            </a:r>
          </a:p>
          <a:p>
            <a:pPr marL="0" indent="0" algn="l" rtl="0" eaLnBrk="1" latinLnBrk="0" hangingPunct="1">
              <a:lnSpc>
                <a:spcPct val="90000"/>
              </a:lnSpc>
              <a:spcBef>
                <a:spcPts val="1000"/>
              </a:spcBef>
              <a:buNone/>
            </a:pPr>
            <a:r>
              <a:rPr lang="it-IT" sz="1800" dirty="0">
                <a:solidFill>
                  <a:srgbClr val="0B78BD"/>
                </a:solidFill>
                <a:effectLst/>
                <a:latin typeface="Calibri" panose="020F0502020204030204" pitchFamily="34" charset="0"/>
              </a:rPr>
              <a:t>Un modello di base prende i dati di addestramento in tutti i formati diversi e utilizza un'architettura a trasformatori per costruire un modello generale. Adattamenti e specializzazioni possono essere creati per raggiungere determinati compiti tramite prompt o fine-tuning.</a:t>
            </a:r>
            <a:br>
              <a:rPr lang="en-GB" sz="1800" dirty="0">
                <a:solidFill>
                  <a:srgbClr val="0B78BD"/>
                </a:solidFill>
                <a:effectLst/>
                <a:latin typeface="Calibri" panose="020F0502020204030204" pitchFamily="34" charset="0"/>
              </a:rPr>
            </a:br>
            <a:endParaRPr lang="en-GB" sz="1800" dirty="0">
              <a:solidFill>
                <a:srgbClr val="0B78BD"/>
              </a:solidFill>
              <a:effectLst/>
              <a:latin typeface="Calibri" panose="020F0502020204030204" pitchFamily="34" charset="0"/>
            </a:endParaRPr>
          </a:p>
          <a:p>
            <a:pPr marL="0" indent="0" algn="l" rtl="0" eaLnBrk="1" latinLnBrk="0" hangingPunct="1">
              <a:lnSpc>
                <a:spcPct val="90000"/>
              </a:lnSpc>
              <a:spcBef>
                <a:spcPts val="1000"/>
              </a:spcBef>
              <a:buNone/>
            </a:pPr>
            <a:r>
              <a:rPr lang="it-IT" sz="1800" dirty="0">
                <a:solidFill>
                  <a:srgbClr val="0B78BD"/>
                </a:solidFill>
                <a:effectLst/>
                <a:latin typeface="Calibri" panose="020F0502020204030204" pitchFamily="34" charset="0"/>
              </a:rPr>
              <a:t>È importante capire cosa può fare un LLM, ma è altrettanto importante capire cosa non può fare per scegliere lo strumento giusto per il lavoro.</a:t>
            </a:r>
          </a:p>
          <a:p>
            <a:r>
              <a:rPr lang="it-IT" sz="1800" b="1" dirty="0">
                <a:solidFill>
                  <a:srgbClr val="0B78BD"/>
                </a:solidFill>
                <a:effectLst/>
                <a:latin typeface="Calibri" panose="020F0502020204030204" pitchFamily="34" charset="0"/>
              </a:rPr>
              <a:t>Comprendere il linguaggio: </a:t>
            </a:r>
            <a:r>
              <a:rPr lang="it-IT" sz="1800" dirty="0">
                <a:solidFill>
                  <a:srgbClr val="0B78BD"/>
                </a:solidFill>
                <a:effectLst/>
                <a:latin typeface="Calibri" panose="020F0502020204030204" pitchFamily="34" charset="0"/>
              </a:rPr>
              <a:t>Un LLM è un motore predittivo che raccoglie modelli basati su testo preesistente per produrre altro testo. Non comprende il linguaggio o la matematica.</a:t>
            </a:r>
          </a:p>
          <a:p>
            <a:r>
              <a:rPr lang="it-IT" sz="1800" b="1" dirty="0">
                <a:solidFill>
                  <a:srgbClr val="0B78BD"/>
                </a:solidFill>
                <a:effectLst/>
                <a:latin typeface="Calibri" panose="020F0502020204030204" pitchFamily="34" charset="0"/>
              </a:rPr>
              <a:t>Comprendere i fatti: </a:t>
            </a:r>
            <a:r>
              <a:rPr lang="it-IT" sz="1800" dirty="0">
                <a:solidFill>
                  <a:srgbClr val="0B78BD"/>
                </a:solidFill>
                <a:effectLst/>
                <a:latin typeface="Calibri" panose="020F0502020204030204" pitchFamily="34" charset="0"/>
              </a:rPr>
              <a:t>Un LLM non ha modalità separate per il recupero delle informazioni e la scrittura creativa; semplicemente predice il prossimo token più probabile.</a:t>
            </a:r>
          </a:p>
          <a:p>
            <a:r>
              <a:rPr lang="it-IT" sz="1800" b="1" dirty="0">
                <a:solidFill>
                  <a:srgbClr val="0B78BD"/>
                </a:solidFill>
                <a:effectLst/>
                <a:latin typeface="Calibri" panose="020F0502020204030204" pitchFamily="34" charset="0"/>
              </a:rPr>
              <a:t>Comprendere le modalità, le emozioni o l'etica: </a:t>
            </a:r>
            <a:r>
              <a:rPr lang="it-IT" sz="1800" dirty="0">
                <a:solidFill>
                  <a:srgbClr val="0B78BD"/>
                </a:solidFill>
                <a:effectLst/>
                <a:latin typeface="Calibri" panose="020F0502020204030204" pitchFamily="34" charset="0"/>
              </a:rPr>
              <a:t>Un LLM non può esibire antropomorfismo o comprendere l'etica. L'output di un modello di base è una combinazione di dati di addestramento e prompt.</a:t>
            </a:r>
            <a:endParaRPr lang="en-US" sz="1800" dirty="0">
              <a:ln w="3175">
                <a:noFill/>
              </a:ln>
              <a:ea typeface="+mn-lt"/>
              <a:cs typeface="+mn-lt"/>
            </a:endParaRPr>
          </a:p>
        </p:txBody>
      </p:sp>
    </p:spTree>
    <p:extLst>
      <p:ext uri="{BB962C8B-B14F-4D97-AF65-F5344CB8AC3E}">
        <p14:creationId xmlns:p14="http://schemas.microsoft.com/office/powerpoint/2010/main" val="214758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54B05-9DAE-6F1F-1E2F-357A25CB5A6C}"/>
              </a:ext>
            </a:extLst>
          </p:cNvPr>
          <p:cNvSpPr>
            <a:spLocks noGrp="1"/>
          </p:cNvSpPr>
          <p:nvPr>
            <p:ph type="title"/>
          </p:nvPr>
        </p:nvSpPr>
        <p:spPr/>
        <p:txBody>
          <a:bodyPr>
            <a:normAutofit fontScale="90000"/>
          </a:bodyPr>
          <a:lstStyle/>
          <a:p>
            <a:r>
              <a:rPr lang="it-IT" noProof="0" dirty="0"/>
              <a:t>Large Language Model - LLM</a:t>
            </a:r>
          </a:p>
        </p:txBody>
      </p:sp>
      <p:sp>
        <p:nvSpPr>
          <p:cNvPr id="3" name="Content Placeholder 2">
            <a:extLst>
              <a:ext uri="{FF2B5EF4-FFF2-40B4-BE49-F238E27FC236}">
                <a16:creationId xmlns:a16="http://schemas.microsoft.com/office/drawing/2014/main" id="{D8FD7F44-BE46-C347-11CB-49A9777F8BAD}"/>
              </a:ext>
            </a:extLst>
          </p:cNvPr>
          <p:cNvSpPr>
            <a:spLocks noGrp="1"/>
          </p:cNvSpPr>
          <p:nvPr>
            <p:ph idx="1"/>
          </p:nvPr>
        </p:nvSpPr>
        <p:spPr>
          <a:xfrm>
            <a:off x="1411959" y="1642844"/>
            <a:ext cx="4283991" cy="4338856"/>
          </a:xfrm>
        </p:spPr>
        <p:txBody>
          <a:bodyPr>
            <a:normAutofit lnSpcReduction="10000"/>
          </a:bodyPr>
          <a:lstStyle/>
          <a:p>
            <a:r>
              <a:rPr lang="en-US" sz="1800" dirty="0">
                <a:ln w="3175">
                  <a:noFill/>
                </a:ln>
                <a:latin typeface="Segoe UI"/>
                <a:cs typeface="Segoe UI"/>
              </a:rPr>
              <a:t>I </a:t>
            </a:r>
            <a:r>
              <a:rPr lang="en-US" sz="1800" dirty="0" err="1">
                <a:ln w="3175">
                  <a:noFill/>
                </a:ln>
                <a:latin typeface="Segoe UI"/>
                <a:cs typeface="Segoe UI"/>
              </a:rPr>
              <a:t>modelli</a:t>
            </a:r>
            <a:r>
              <a:rPr lang="en-US" sz="1800" dirty="0">
                <a:ln w="3175">
                  <a:noFill/>
                </a:ln>
                <a:latin typeface="Segoe UI"/>
                <a:cs typeface="Segoe UI"/>
              </a:rPr>
              <a:t> di </a:t>
            </a:r>
            <a:r>
              <a:rPr lang="en-US" sz="1800" dirty="0" err="1">
                <a:ln w="3175">
                  <a:noFill/>
                </a:ln>
                <a:latin typeface="Segoe UI"/>
                <a:cs typeface="Segoe UI"/>
              </a:rPr>
              <a:t>linguaggio</a:t>
            </a:r>
            <a:r>
              <a:rPr lang="en-US" sz="1800" dirty="0">
                <a:ln w="3175">
                  <a:noFill/>
                </a:ln>
                <a:latin typeface="Segoe UI"/>
                <a:cs typeface="Segoe UI"/>
              </a:rPr>
              <a:t> di </a:t>
            </a:r>
            <a:r>
              <a:rPr lang="en-US" sz="1800" dirty="0" err="1">
                <a:ln w="3175">
                  <a:noFill/>
                </a:ln>
                <a:latin typeface="Segoe UI"/>
                <a:cs typeface="Segoe UI"/>
              </a:rPr>
              <a:t>grandi</a:t>
            </a:r>
            <a:r>
              <a:rPr lang="en-US" sz="1800" dirty="0">
                <a:ln w="3175">
                  <a:noFill/>
                </a:ln>
                <a:latin typeface="Segoe UI"/>
                <a:cs typeface="Segoe UI"/>
              </a:rPr>
              <a:t> </a:t>
            </a:r>
            <a:r>
              <a:rPr lang="en-US" sz="1800" dirty="0" err="1">
                <a:ln w="3175">
                  <a:noFill/>
                </a:ln>
                <a:latin typeface="Segoe UI"/>
                <a:cs typeface="Segoe UI"/>
              </a:rPr>
              <a:t>dimensioni</a:t>
            </a:r>
            <a:r>
              <a:rPr lang="en-US" sz="1800" dirty="0">
                <a:ln w="3175">
                  <a:noFill/>
                </a:ln>
                <a:latin typeface="Segoe UI"/>
                <a:cs typeface="Segoe UI"/>
              </a:rPr>
              <a:t> (LLM) </a:t>
            </a:r>
            <a:r>
              <a:rPr lang="en-US" sz="1800" dirty="0" err="1">
                <a:ln w="3175">
                  <a:noFill/>
                </a:ln>
                <a:latin typeface="Segoe UI"/>
                <a:cs typeface="Segoe UI"/>
              </a:rPr>
              <a:t>sono</a:t>
            </a:r>
            <a:r>
              <a:rPr lang="en-US" sz="1800" dirty="0">
                <a:ln w="3175">
                  <a:noFill/>
                </a:ln>
                <a:latin typeface="Segoe UI"/>
                <a:cs typeface="Segoe UI"/>
              </a:rPr>
              <a:t> </a:t>
            </a:r>
            <a:r>
              <a:rPr lang="en-US" sz="1800" dirty="0" err="1">
                <a:ln w="3175">
                  <a:noFill/>
                </a:ln>
                <a:latin typeface="Segoe UI"/>
                <a:cs typeface="Segoe UI"/>
              </a:rPr>
              <a:t>sistemi</a:t>
            </a:r>
            <a:r>
              <a:rPr lang="en-US" sz="1800" dirty="0">
                <a:ln w="3175">
                  <a:noFill/>
                </a:ln>
                <a:latin typeface="Segoe UI"/>
                <a:cs typeface="Segoe UI"/>
              </a:rPr>
              <a:t> </a:t>
            </a:r>
            <a:r>
              <a:rPr lang="en-US" sz="1800" dirty="0" err="1">
                <a:ln w="3175">
                  <a:noFill/>
                </a:ln>
                <a:latin typeface="Segoe UI"/>
                <a:cs typeface="Segoe UI"/>
              </a:rPr>
              <a:t>avanzati</a:t>
            </a:r>
            <a:r>
              <a:rPr lang="en-US" sz="1800" dirty="0">
                <a:ln w="3175">
                  <a:noFill/>
                </a:ln>
                <a:latin typeface="Segoe UI"/>
                <a:cs typeface="Segoe UI"/>
              </a:rPr>
              <a:t> di </a:t>
            </a:r>
            <a:r>
              <a:rPr lang="en-US" sz="1800" dirty="0" err="1">
                <a:ln w="3175">
                  <a:noFill/>
                </a:ln>
                <a:latin typeface="Segoe UI"/>
                <a:cs typeface="Segoe UI"/>
              </a:rPr>
              <a:t>intelligenza</a:t>
            </a:r>
            <a:r>
              <a:rPr lang="en-US" sz="1800" dirty="0">
                <a:ln w="3175">
                  <a:noFill/>
                </a:ln>
                <a:latin typeface="Segoe UI"/>
                <a:cs typeface="Segoe UI"/>
              </a:rPr>
              <a:t> </a:t>
            </a:r>
            <a:r>
              <a:rPr lang="en-US" sz="1800" dirty="0" err="1">
                <a:ln w="3175">
                  <a:noFill/>
                </a:ln>
                <a:latin typeface="Segoe UI"/>
                <a:cs typeface="Segoe UI"/>
              </a:rPr>
              <a:t>artificiale</a:t>
            </a:r>
            <a:r>
              <a:rPr lang="en-US" sz="1800" dirty="0">
                <a:ln w="3175">
                  <a:noFill/>
                </a:ln>
                <a:latin typeface="Segoe UI"/>
                <a:cs typeface="Segoe UI"/>
              </a:rPr>
              <a:t> </a:t>
            </a:r>
            <a:r>
              <a:rPr lang="en-US" sz="1800" dirty="0" err="1">
                <a:ln w="3175">
                  <a:noFill/>
                </a:ln>
                <a:latin typeface="Segoe UI"/>
                <a:cs typeface="Segoe UI"/>
              </a:rPr>
              <a:t>che</a:t>
            </a:r>
            <a:r>
              <a:rPr lang="en-US" sz="1800" dirty="0">
                <a:ln w="3175">
                  <a:noFill/>
                </a:ln>
                <a:latin typeface="Segoe UI"/>
                <a:cs typeface="Segoe UI"/>
              </a:rPr>
              <a:t> </a:t>
            </a:r>
            <a:r>
              <a:rPr lang="en-US" sz="1800" dirty="0" err="1">
                <a:ln w="3175">
                  <a:noFill/>
                </a:ln>
                <a:latin typeface="Segoe UI"/>
                <a:cs typeface="Segoe UI"/>
              </a:rPr>
              <a:t>comprendono</a:t>
            </a:r>
            <a:r>
              <a:rPr lang="en-US" sz="1800" dirty="0">
                <a:ln w="3175">
                  <a:noFill/>
                </a:ln>
                <a:latin typeface="Segoe UI"/>
                <a:cs typeface="Segoe UI"/>
              </a:rPr>
              <a:t> e </a:t>
            </a:r>
            <a:r>
              <a:rPr lang="en-US" sz="1800" dirty="0" err="1">
                <a:ln w="3175">
                  <a:noFill/>
                </a:ln>
                <a:latin typeface="Segoe UI"/>
                <a:cs typeface="Segoe UI"/>
              </a:rPr>
              <a:t>generano</a:t>
            </a:r>
            <a:r>
              <a:rPr lang="en-US" sz="1800" dirty="0">
                <a:ln w="3175">
                  <a:noFill/>
                </a:ln>
                <a:latin typeface="Segoe UI"/>
                <a:cs typeface="Segoe UI"/>
              </a:rPr>
              <a:t> il </a:t>
            </a:r>
            <a:r>
              <a:rPr lang="en-US" sz="1800" dirty="0" err="1">
                <a:ln w="3175">
                  <a:noFill/>
                </a:ln>
                <a:latin typeface="Segoe UI"/>
                <a:cs typeface="Segoe UI"/>
              </a:rPr>
              <a:t>linguaggio</a:t>
            </a:r>
            <a:r>
              <a:rPr lang="en-US" sz="1800" dirty="0">
                <a:ln w="3175">
                  <a:noFill/>
                </a:ln>
                <a:latin typeface="Segoe UI"/>
                <a:cs typeface="Segoe UI"/>
              </a:rPr>
              <a:t> </a:t>
            </a:r>
            <a:r>
              <a:rPr lang="en-US" sz="1800" dirty="0" err="1">
                <a:ln w="3175">
                  <a:noFill/>
                </a:ln>
                <a:latin typeface="Segoe UI"/>
                <a:cs typeface="Segoe UI"/>
              </a:rPr>
              <a:t>naturale</a:t>
            </a:r>
            <a:r>
              <a:rPr lang="en-US" sz="1800" dirty="0">
                <a:ln w="3175">
                  <a:noFill/>
                </a:ln>
                <a:latin typeface="Segoe UI"/>
                <a:cs typeface="Segoe UI"/>
              </a:rPr>
              <a:t>, o testo simile a </a:t>
            </a:r>
            <a:r>
              <a:rPr lang="en-US" sz="1800" dirty="0" err="1">
                <a:ln w="3175">
                  <a:noFill/>
                </a:ln>
                <a:latin typeface="Segoe UI"/>
                <a:cs typeface="Segoe UI"/>
              </a:rPr>
              <a:t>quello</a:t>
            </a:r>
            <a:r>
              <a:rPr lang="en-US" sz="1800" dirty="0">
                <a:ln w="3175">
                  <a:noFill/>
                </a:ln>
                <a:latin typeface="Segoe UI"/>
                <a:cs typeface="Segoe UI"/>
              </a:rPr>
              <a:t> </a:t>
            </a:r>
            <a:r>
              <a:rPr lang="en-US" sz="1800" dirty="0" err="1">
                <a:ln w="3175">
                  <a:noFill/>
                </a:ln>
                <a:latin typeface="Segoe UI"/>
                <a:cs typeface="Segoe UI"/>
              </a:rPr>
              <a:t>umano</a:t>
            </a:r>
            <a:r>
              <a:rPr lang="en-US" sz="1800" dirty="0">
                <a:ln w="3175">
                  <a:noFill/>
                </a:ln>
                <a:latin typeface="Segoe UI"/>
                <a:cs typeface="Segoe UI"/>
              </a:rPr>
              <a:t>, </a:t>
            </a:r>
            <a:r>
              <a:rPr lang="en-US" sz="1800" dirty="0" err="1">
                <a:ln w="3175">
                  <a:noFill/>
                </a:ln>
                <a:latin typeface="Segoe UI"/>
                <a:cs typeface="Segoe UI"/>
              </a:rPr>
              <a:t>usando</a:t>
            </a:r>
            <a:r>
              <a:rPr lang="en-US" sz="1800" dirty="0">
                <a:ln w="3175">
                  <a:noFill/>
                </a:ln>
                <a:latin typeface="Segoe UI"/>
                <a:cs typeface="Segoe UI"/>
              </a:rPr>
              <a:t> </a:t>
            </a:r>
            <a:r>
              <a:rPr lang="en-US" sz="1800" dirty="0" err="1">
                <a:ln w="3175">
                  <a:noFill/>
                </a:ln>
                <a:latin typeface="Segoe UI"/>
                <a:cs typeface="Segoe UI"/>
              </a:rPr>
              <a:t>i</a:t>
            </a:r>
            <a:r>
              <a:rPr lang="en-US" sz="1800" dirty="0">
                <a:ln w="3175">
                  <a:noFill/>
                </a:ln>
                <a:latin typeface="Segoe UI"/>
                <a:cs typeface="Segoe UI"/>
              </a:rPr>
              <a:t> </a:t>
            </a:r>
            <a:r>
              <a:rPr lang="en-US" sz="1800" dirty="0" err="1">
                <a:ln w="3175">
                  <a:noFill/>
                </a:ln>
                <a:latin typeface="Segoe UI"/>
                <a:cs typeface="Segoe UI"/>
              </a:rPr>
              <a:t>dati</a:t>
            </a:r>
            <a:r>
              <a:rPr lang="en-US" sz="1800" dirty="0">
                <a:ln w="3175">
                  <a:noFill/>
                </a:ln>
                <a:latin typeface="Segoe UI"/>
                <a:cs typeface="Segoe UI"/>
              </a:rPr>
              <a:t> </a:t>
            </a:r>
            <a:r>
              <a:rPr lang="en-US" sz="1800" dirty="0" err="1">
                <a:ln w="3175">
                  <a:noFill/>
                </a:ln>
                <a:latin typeface="Segoe UI"/>
                <a:cs typeface="Segoe UI"/>
              </a:rPr>
              <a:t>su</a:t>
            </a:r>
            <a:r>
              <a:rPr lang="en-US" sz="1800" dirty="0">
                <a:ln w="3175">
                  <a:noFill/>
                </a:ln>
                <a:latin typeface="Segoe UI"/>
                <a:cs typeface="Segoe UI"/>
              </a:rPr>
              <a:t> cui </a:t>
            </a:r>
            <a:r>
              <a:rPr lang="en-US" sz="1800" dirty="0" err="1">
                <a:ln w="3175">
                  <a:noFill/>
                </a:ln>
                <a:latin typeface="Segoe UI"/>
                <a:cs typeface="Segoe UI"/>
              </a:rPr>
              <a:t>sono</a:t>
            </a:r>
            <a:r>
              <a:rPr lang="en-US" sz="1800" dirty="0">
                <a:ln w="3175">
                  <a:noFill/>
                </a:ln>
                <a:latin typeface="Segoe UI"/>
                <a:cs typeface="Segoe UI"/>
              </a:rPr>
              <a:t> </a:t>
            </a:r>
            <a:r>
              <a:rPr lang="en-US" sz="1800" dirty="0" err="1">
                <a:ln w="3175">
                  <a:noFill/>
                </a:ln>
                <a:latin typeface="Segoe UI"/>
                <a:cs typeface="Segoe UI"/>
              </a:rPr>
              <a:t>stati</a:t>
            </a:r>
            <a:r>
              <a:rPr lang="en-US" sz="1800" dirty="0">
                <a:ln w="3175">
                  <a:noFill/>
                </a:ln>
                <a:latin typeface="Segoe UI"/>
                <a:cs typeface="Segoe UI"/>
              </a:rPr>
              <a:t> </a:t>
            </a:r>
            <a:r>
              <a:rPr lang="en-US" sz="1800" dirty="0" err="1">
                <a:ln w="3175">
                  <a:noFill/>
                </a:ln>
                <a:latin typeface="Segoe UI"/>
                <a:cs typeface="Segoe UI"/>
              </a:rPr>
              <a:t>sottoposti</a:t>
            </a:r>
            <a:r>
              <a:rPr lang="en-US" sz="1800" dirty="0">
                <a:ln w="3175">
                  <a:noFill/>
                </a:ln>
                <a:latin typeface="Segoe UI"/>
                <a:cs typeface="Segoe UI"/>
              </a:rPr>
              <a:t> a training </a:t>
            </a:r>
            <a:r>
              <a:rPr lang="en-US" sz="1800" dirty="0" err="1">
                <a:ln w="3175">
                  <a:noFill/>
                </a:ln>
                <a:latin typeface="Segoe UI"/>
                <a:cs typeface="Segoe UI"/>
              </a:rPr>
              <a:t>tramite</a:t>
            </a:r>
            <a:r>
              <a:rPr lang="en-US" sz="1800" dirty="0">
                <a:ln w="3175">
                  <a:noFill/>
                </a:ln>
                <a:latin typeface="Segoe UI"/>
                <a:cs typeface="Segoe UI"/>
              </a:rPr>
              <a:t> </a:t>
            </a:r>
            <a:r>
              <a:rPr lang="en-US" sz="1800" dirty="0" err="1">
                <a:ln w="3175">
                  <a:noFill/>
                </a:ln>
                <a:latin typeface="Segoe UI"/>
                <a:cs typeface="Segoe UI"/>
              </a:rPr>
              <a:t>tecniche</a:t>
            </a:r>
            <a:r>
              <a:rPr lang="en-US" sz="1800" dirty="0">
                <a:ln w="3175">
                  <a:noFill/>
                </a:ln>
                <a:latin typeface="Segoe UI"/>
                <a:cs typeface="Segoe UI"/>
              </a:rPr>
              <a:t> di </a:t>
            </a:r>
            <a:r>
              <a:rPr lang="en-US" sz="1800" dirty="0" err="1">
                <a:ln w="3175">
                  <a:noFill/>
                </a:ln>
                <a:solidFill>
                  <a:srgbClr val="0563C1"/>
                </a:solidFill>
                <a:latin typeface="Segoe UI"/>
                <a:cs typeface="Segoe UI"/>
                <a:hlinkClick r:id="rId2">
                  <a:extLst>
                    <a:ext uri="{A12FA001-AC4F-418D-AE19-62706E023703}">
                      <ahyp:hlinkClr xmlns:ahyp="http://schemas.microsoft.com/office/drawing/2018/hyperlinkcolor" val="tx"/>
                    </a:ext>
                  </a:extLst>
                </a:hlinkClick>
              </a:rPr>
              <a:t>apprendimento</a:t>
            </a:r>
            <a:r>
              <a:rPr lang="en-US" sz="1800" dirty="0">
                <a:ln w="3175">
                  <a:noFill/>
                </a:ln>
                <a:solidFill>
                  <a:srgbClr val="0563C1"/>
                </a:solidFill>
                <a:latin typeface="Segoe UI"/>
                <a:cs typeface="Segoe UI"/>
                <a:hlinkClick r:id="rId2">
                  <a:extLst>
                    <a:ext uri="{A12FA001-AC4F-418D-AE19-62706E023703}">
                      <ahyp:hlinkClr xmlns:ahyp="http://schemas.microsoft.com/office/drawing/2018/hyperlinkcolor" val="tx"/>
                    </a:ext>
                  </a:extLst>
                </a:hlinkClick>
              </a:rPr>
              <a:t> </a:t>
            </a:r>
            <a:r>
              <a:rPr lang="en-US" sz="1800" dirty="0" err="1">
                <a:ln w="3175">
                  <a:noFill/>
                </a:ln>
                <a:latin typeface="Segoe UI"/>
                <a:cs typeface="Segoe UI"/>
                <a:hlinkClick r:id="rId2">
                  <a:extLst>
                    <a:ext uri="{A12FA001-AC4F-418D-AE19-62706E023703}">
                      <ahyp:hlinkClr xmlns:ahyp="http://schemas.microsoft.com/office/drawing/2018/hyperlinkcolor" val="tx"/>
                    </a:ext>
                  </a:extLst>
                </a:hlinkClick>
              </a:rPr>
              <a:t>automatico</a:t>
            </a:r>
            <a:r>
              <a:rPr lang="en-US" sz="1800" dirty="0">
                <a:ln w="3175">
                  <a:noFill/>
                </a:ln>
                <a:latin typeface="Segoe UI"/>
                <a:cs typeface="Segoe UI"/>
              </a:rPr>
              <a:t>.</a:t>
            </a:r>
            <a:endParaRPr lang="en-US" sz="1800" dirty="0">
              <a:latin typeface="Segoe UI"/>
              <a:cs typeface="Segoe UI"/>
            </a:endParaRPr>
          </a:p>
          <a:p>
            <a:endParaRPr lang="en-US" sz="1800" dirty="0">
              <a:ln w="3175">
                <a:noFill/>
              </a:ln>
              <a:latin typeface="Segoe UI"/>
              <a:cs typeface="Segoe UI"/>
            </a:endParaRPr>
          </a:p>
          <a:p>
            <a:r>
              <a:rPr lang="en-US" sz="1800" dirty="0">
                <a:ln w="3175">
                  <a:noFill/>
                </a:ln>
                <a:latin typeface="Segoe UI"/>
                <a:cs typeface="Segoe UI"/>
              </a:rPr>
              <a:t> I LLM </a:t>
            </a:r>
            <a:r>
              <a:rPr lang="en-US" sz="1800" dirty="0" err="1">
                <a:ln w="3175">
                  <a:noFill/>
                </a:ln>
                <a:latin typeface="Segoe UI"/>
                <a:cs typeface="Segoe UI"/>
              </a:rPr>
              <a:t>possono</a:t>
            </a:r>
            <a:r>
              <a:rPr lang="en-US" sz="1800" dirty="0">
                <a:ln w="3175">
                  <a:noFill/>
                </a:ln>
                <a:latin typeface="Segoe UI"/>
                <a:cs typeface="Segoe UI"/>
              </a:rPr>
              <a:t> </a:t>
            </a:r>
            <a:r>
              <a:rPr lang="en-US" sz="1800" dirty="0" err="1">
                <a:ln w="3175">
                  <a:noFill/>
                </a:ln>
                <a:latin typeface="Segoe UI"/>
                <a:ea typeface="+mn-lt"/>
                <a:cs typeface="Segoe UI"/>
              </a:rPr>
              <a:t>generare</a:t>
            </a:r>
            <a:r>
              <a:rPr lang="en-US" sz="1800" dirty="0">
                <a:ln w="3175">
                  <a:noFill/>
                </a:ln>
                <a:latin typeface="Segoe UI"/>
                <a:ea typeface="+mn-lt"/>
                <a:cs typeface="Segoe UI"/>
              </a:rPr>
              <a:t> </a:t>
            </a:r>
            <a:r>
              <a:rPr lang="en-US" sz="1800" dirty="0" err="1">
                <a:ln w="3175">
                  <a:noFill/>
                </a:ln>
                <a:latin typeface="Segoe UI"/>
                <a:ea typeface="+mn-lt"/>
                <a:cs typeface="Segoe UI"/>
              </a:rPr>
              <a:t>automaticamente</a:t>
            </a:r>
            <a:r>
              <a:rPr lang="en-US" sz="1800" dirty="0">
                <a:ln w="3175">
                  <a:noFill/>
                </a:ln>
                <a:latin typeface="Segoe UI"/>
                <a:ea typeface="+mn-lt"/>
                <a:cs typeface="Segoe UI"/>
              </a:rPr>
              <a:t> </a:t>
            </a:r>
            <a:r>
              <a:rPr lang="en-US" sz="1800" dirty="0" err="1">
                <a:ln w="3175">
                  <a:noFill/>
                </a:ln>
                <a:latin typeface="Segoe UI"/>
                <a:ea typeface="+mn-lt"/>
                <a:cs typeface="Segoe UI"/>
              </a:rPr>
              <a:t>contenuti</a:t>
            </a:r>
            <a:r>
              <a:rPr lang="en-US" sz="1800" dirty="0">
                <a:ln w="3175">
                  <a:noFill/>
                </a:ln>
                <a:latin typeface="Segoe UI"/>
                <a:ea typeface="+mn-lt"/>
                <a:cs typeface="Segoe UI"/>
              </a:rPr>
              <a:t> </a:t>
            </a:r>
            <a:r>
              <a:rPr lang="en-US" sz="1800" dirty="0" err="1">
                <a:ln w="3175">
                  <a:noFill/>
                </a:ln>
                <a:latin typeface="Segoe UI"/>
                <a:ea typeface="+mn-lt"/>
                <a:cs typeface="Segoe UI"/>
              </a:rPr>
              <a:t>basati</a:t>
            </a:r>
            <a:r>
              <a:rPr lang="en-US" sz="1800" dirty="0">
                <a:ln w="3175">
                  <a:noFill/>
                </a:ln>
                <a:latin typeface="Segoe UI"/>
                <a:ea typeface="+mn-lt"/>
                <a:cs typeface="Segoe UI"/>
              </a:rPr>
              <a:t> </a:t>
            </a:r>
            <a:r>
              <a:rPr lang="en-US" sz="1800" dirty="0" err="1">
                <a:ln w="3175">
                  <a:noFill/>
                </a:ln>
                <a:latin typeface="Segoe UI"/>
                <a:ea typeface="+mn-lt"/>
                <a:cs typeface="Segoe UI"/>
              </a:rPr>
              <a:t>su</a:t>
            </a:r>
            <a:r>
              <a:rPr lang="en-US" sz="1800" dirty="0">
                <a:ln w="3175">
                  <a:noFill/>
                </a:ln>
                <a:latin typeface="Segoe UI"/>
                <a:ea typeface="+mn-lt"/>
                <a:cs typeface="Segoe UI"/>
              </a:rPr>
              <a:t> testo, </a:t>
            </a:r>
            <a:r>
              <a:rPr lang="en-US" sz="1800" dirty="0" err="1">
                <a:ln w="3175">
                  <a:noFill/>
                </a:ln>
                <a:latin typeface="Segoe UI"/>
                <a:ea typeface="+mn-lt"/>
                <a:cs typeface="Segoe UI"/>
              </a:rPr>
              <a:t>che</a:t>
            </a:r>
            <a:r>
              <a:rPr lang="en-US" sz="1800" dirty="0">
                <a:ln w="3175">
                  <a:noFill/>
                </a:ln>
                <a:latin typeface="Segoe UI"/>
                <a:ea typeface="+mn-lt"/>
                <a:cs typeface="Segoe UI"/>
              </a:rPr>
              <a:t> </a:t>
            </a:r>
            <a:r>
              <a:rPr lang="en-US" sz="1800" dirty="0" err="1">
                <a:ln w="3175">
                  <a:noFill/>
                </a:ln>
                <a:latin typeface="Segoe UI"/>
                <a:ea typeface="+mn-lt"/>
                <a:cs typeface="Segoe UI"/>
              </a:rPr>
              <a:t>possono</a:t>
            </a:r>
            <a:r>
              <a:rPr lang="en-US" sz="1800" dirty="0">
                <a:ln w="3175">
                  <a:noFill/>
                </a:ln>
                <a:latin typeface="Segoe UI"/>
                <a:ea typeface="+mn-lt"/>
                <a:cs typeface="Segoe UI"/>
              </a:rPr>
              <a:t> </a:t>
            </a:r>
            <a:r>
              <a:rPr lang="en-US" sz="1800" dirty="0" err="1">
                <a:ln w="3175">
                  <a:noFill/>
                </a:ln>
                <a:latin typeface="Segoe UI"/>
                <a:ea typeface="+mn-lt"/>
                <a:cs typeface="Segoe UI"/>
              </a:rPr>
              <a:t>essere</a:t>
            </a:r>
            <a:r>
              <a:rPr lang="en-US" sz="1800" dirty="0">
                <a:ln w="3175">
                  <a:noFill/>
                </a:ln>
                <a:latin typeface="Segoe UI"/>
                <a:ea typeface="+mn-lt"/>
                <a:cs typeface="Segoe UI"/>
              </a:rPr>
              <a:t> </a:t>
            </a:r>
            <a:r>
              <a:rPr lang="en-US" sz="1800" dirty="0" err="1">
                <a:ln w="3175">
                  <a:noFill/>
                </a:ln>
                <a:latin typeface="Segoe UI"/>
                <a:ea typeface="+mn-lt"/>
                <a:cs typeface="Segoe UI"/>
              </a:rPr>
              <a:t>applicati</a:t>
            </a:r>
            <a:r>
              <a:rPr lang="en-US" sz="1800" dirty="0">
                <a:ln w="3175">
                  <a:noFill/>
                </a:ln>
                <a:latin typeface="Segoe UI"/>
                <a:ea typeface="+mn-lt"/>
                <a:cs typeface="Segoe UI"/>
              </a:rPr>
              <a:t> a </a:t>
            </a:r>
            <a:r>
              <a:rPr lang="en-US" sz="1800" dirty="0" err="1">
                <a:ln w="3175">
                  <a:noFill/>
                </a:ln>
                <a:latin typeface="Segoe UI"/>
                <a:ea typeface="+mn-lt"/>
                <a:cs typeface="Segoe UI"/>
              </a:rPr>
              <a:t>una</a:t>
            </a:r>
            <a:r>
              <a:rPr lang="en-US" sz="1800" dirty="0">
                <a:ln w="3175">
                  <a:noFill/>
                </a:ln>
                <a:latin typeface="Segoe UI"/>
                <a:ea typeface="+mn-lt"/>
                <a:cs typeface="Segoe UI"/>
              </a:rPr>
              <a:t> </a:t>
            </a:r>
            <a:r>
              <a:rPr lang="en-US" sz="1800" dirty="0" err="1">
                <a:ln w="3175">
                  <a:noFill/>
                </a:ln>
                <a:latin typeface="Segoe UI"/>
                <a:ea typeface="+mn-lt"/>
                <a:cs typeface="Segoe UI"/>
              </a:rPr>
              <a:t>grande</a:t>
            </a:r>
            <a:r>
              <a:rPr lang="en-US" sz="1800" dirty="0">
                <a:ln w="3175">
                  <a:noFill/>
                </a:ln>
                <a:latin typeface="Segoe UI"/>
                <a:ea typeface="+mn-lt"/>
                <a:cs typeface="Segoe UI"/>
              </a:rPr>
              <a:t> </a:t>
            </a:r>
            <a:r>
              <a:rPr lang="en-US" sz="1800" dirty="0" err="1">
                <a:ln w="3175">
                  <a:noFill/>
                </a:ln>
                <a:latin typeface="Segoe UI"/>
                <a:ea typeface="+mn-lt"/>
                <a:cs typeface="Segoe UI"/>
              </a:rPr>
              <a:t>quantità</a:t>
            </a:r>
            <a:r>
              <a:rPr lang="en-US" sz="1800" dirty="0">
                <a:ln w="3175">
                  <a:noFill/>
                </a:ln>
                <a:latin typeface="Segoe UI"/>
                <a:ea typeface="+mn-lt"/>
                <a:cs typeface="Segoe UI"/>
              </a:rPr>
              <a:t> di </a:t>
            </a:r>
            <a:r>
              <a:rPr lang="en-US" sz="1800" dirty="0" err="1">
                <a:ln w="3175">
                  <a:noFill/>
                </a:ln>
                <a:latin typeface="Segoe UI"/>
                <a:ea typeface="+mn-lt"/>
                <a:cs typeface="Segoe UI"/>
              </a:rPr>
              <a:t>casi</a:t>
            </a:r>
            <a:r>
              <a:rPr lang="en-US" sz="1800" dirty="0">
                <a:ln w="3175">
                  <a:noFill/>
                </a:ln>
                <a:latin typeface="Segoe UI"/>
                <a:ea typeface="+mn-lt"/>
                <a:cs typeface="Segoe UI"/>
              </a:rPr>
              <a:t> </a:t>
            </a:r>
            <a:r>
              <a:rPr lang="en-US" sz="1800" dirty="0" err="1">
                <a:ln w="3175">
                  <a:noFill/>
                </a:ln>
                <a:latin typeface="Segoe UI"/>
                <a:ea typeface="+mn-lt"/>
                <a:cs typeface="Segoe UI"/>
              </a:rPr>
              <a:t>d'uso</a:t>
            </a:r>
            <a:r>
              <a:rPr lang="en-US" sz="1800" dirty="0">
                <a:ln w="3175">
                  <a:noFill/>
                </a:ln>
                <a:latin typeface="Segoe UI"/>
                <a:ea typeface="+mn-lt"/>
                <a:cs typeface="Segoe UI"/>
              </a:rPr>
              <a:t> in </a:t>
            </a:r>
            <a:r>
              <a:rPr lang="en-US" sz="1800" dirty="0" err="1">
                <a:ln w="3175">
                  <a:noFill/>
                </a:ln>
                <a:latin typeface="Segoe UI"/>
                <a:ea typeface="+mn-lt"/>
                <a:cs typeface="Segoe UI"/>
              </a:rPr>
              <a:t>diversi</a:t>
            </a:r>
            <a:r>
              <a:rPr lang="en-US" sz="1800" dirty="0">
                <a:ln w="3175">
                  <a:noFill/>
                </a:ln>
                <a:latin typeface="Segoe UI"/>
                <a:ea typeface="+mn-lt"/>
                <a:cs typeface="Segoe UI"/>
              </a:rPr>
              <a:t> </a:t>
            </a:r>
            <a:r>
              <a:rPr lang="en-US" sz="1800" dirty="0" err="1">
                <a:ln w="3175">
                  <a:noFill/>
                </a:ln>
                <a:latin typeface="Segoe UI"/>
                <a:ea typeface="+mn-lt"/>
                <a:cs typeface="Segoe UI"/>
              </a:rPr>
              <a:t>settori</a:t>
            </a:r>
            <a:r>
              <a:rPr lang="en-US" sz="1800" dirty="0">
                <a:ln w="3175">
                  <a:noFill/>
                </a:ln>
                <a:latin typeface="Segoe UI"/>
                <a:ea typeface="+mn-lt"/>
                <a:cs typeface="Segoe UI"/>
              </a:rPr>
              <a:t>, con </a:t>
            </a:r>
            <a:r>
              <a:rPr lang="en-US" sz="1800" dirty="0" err="1">
                <a:ln w="3175">
                  <a:noFill/>
                </a:ln>
                <a:latin typeface="Segoe UI"/>
                <a:ea typeface="+mn-lt"/>
                <a:cs typeface="Segoe UI"/>
              </a:rPr>
              <a:t>conseguente</a:t>
            </a:r>
            <a:r>
              <a:rPr lang="en-US" sz="1800" dirty="0">
                <a:ln w="3175">
                  <a:noFill/>
                </a:ln>
                <a:latin typeface="Segoe UI"/>
                <a:ea typeface="+mn-lt"/>
                <a:cs typeface="Segoe UI"/>
              </a:rPr>
              <a:t> </a:t>
            </a:r>
            <a:r>
              <a:rPr lang="en-US" sz="1800" dirty="0" err="1">
                <a:ln w="3175">
                  <a:noFill/>
                </a:ln>
                <a:latin typeface="Segoe UI"/>
                <a:ea typeface="+mn-lt"/>
                <a:cs typeface="Segoe UI"/>
              </a:rPr>
              <a:t>maggiore</a:t>
            </a:r>
            <a:r>
              <a:rPr lang="en-US" sz="1800" dirty="0">
                <a:ln w="3175">
                  <a:noFill/>
                </a:ln>
                <a:latin typeface="Segoe UI"/>
                <a:ea typeface="+mn-lt"/>
                <a:cs typeface="Segoe UI"/>
              </a:rPr>
              <a:t> </a:t>
            </a:r>
            <a:r>
              <a:rPr lang="en-US" sz="1800" dirty="0" err="1">
                <a:ln w="3175">
                  <a:noFill/>
                </a:ln>
                <a:latin typeface="Segoe UI"/>
                <a:ea typeface="+mn-lt"/>
                <a:cs typeface="Segoe UI"/>
              </a:rPr>
              <a:t>efficienza</a:t>
            </a:r>
            <a:r>
              <a:rPr lang="en-US" sz="1800" dirty="0">
                <a:ln w="3175">
                  <a:noFill/>
                </a:ln>
                <a:latin typeface="Segoe UI"/>
                <a:ea typeface="+mn-lt"/>
                <a:cs typeface="Segoe UI"/>
              </a:rPr>
              <a:t> e </a:t>
            </a:r>
            <a:r>
              <a:rPr lang="en-US" sz="1800" dirty="0" err="1">
                <a:ln w="3175">
                  <a:noFill/>
                </a:ln>
                <a:latin typeface="Segoe UI"/>
                <a:ea typeface="+mn-lt"/>
                <a:cs typeface="Segoe UI"/>
              </a:rPr>
              <a:t>risparmi</a:t>
            </a:r>
            <a:r>
              <a:rPr lang="en-US" sz="1800" dirty="0">
                <a:ln w="3175">
                  <a:noFill/>
                </a:ln>
                <a:latin typeface="Segoe UI"/>
                <a:ea typeface="+mn-lt"/>
                <a:cs typeface="Segoe UI"/>
              </a:rPr>
              <a:t> sui </a:t>
            </a:r>
            <a:r>
              <a:rPr lang="en-US" sz="1800" dirty="0" err="1">
                <a:ln w="3175">
                  <a:noFill/>
                </a:ln>
                <a:latin typeface="Segoe UI"/>
                <a:ea typeface="+mn-lt"/>
                <a:cs typeface="Segoe UI"/>
              </a:rPr>
              <a:t>costi</a:t>
            </a:r>
            <a:r>
              <a:rPr lang="en-US" sz="1800" dirty="0">
                <a:ln w="3175">
                  <a:noFill/>
                </a:ln>
                <a:latin typeface="Segoe UI"/>
                <a:ea typeface="+mn-lt"/>
                <a:cs typeface="Segoe UI"/>
              </a:rPr>
              <a:t> per le </a:t>
            </a:r>
            <a:r>
              <a:rPr lang="en-US" sz="1800" dirty="0" err="1">
                <a:ln w="3175">
                  <a:noFill/>
                </a:ln>
                <a:latin typeface="Segoe UI"/>
                <a:ea typeface="+mn-lt"/>
                <a:cs typeface="Segoe UI"/>
              </a:rPr>
              <a:t>organizzazioni</a:t>
            </a:r>
            <a:r>
              <a:rPr lang="en-US" sz="1800" dirty="0">
                <a:ln w="3175">
                  <a:noFill/>
                </a:ln>
                <a:latin typeface="Segoe UI"/>
                <a:ea typeface="+mn-lt"/>
                <a:cs typeface="Segoe UI"/>
              </a:rPr>
              <a:t> in </a:t>
            </a:r>
            <a:r>
              <a:rPr lang="en-US" sz="1800" dirty="0" err="1">
                <a:ln w="3175">
                  <a:noFill/>
                </a:ln>
                <a:latin typeface="Segoe UI"/>
                <a:ea typeface="+mn-lt"/>
                <a:cs typeface="Segoe UI"/>
              </a:rPr>
              <a:t>tutto</a:t>
            </a:r>
            <a:r>
              <a:rPr lang="en-US" sz="1800" dirty="0">
                <a:ln w="3175">
                  <a:noFill/>
                </a:ln>
                <a:latin typeface="Segoe UI"/>
                <a:ea typeface="+mn-lt"/>
                <a:cs typeface="Segoe UI"/>
              </a:rPr>
              <a:t> il mondo.</a:t>
            </a:r>
            <a:endParaRPr lang="en-US" sz="1800" dirty="0">
              <a:latin typeface="Segoe UI"/>
              <a:cs typeface="Segoe UI"/>
            </a:endParaRPr>
          </a:p>
        </p:txBody>
      </p:sp>
      <p:pic>
        <p:nvPicPr>
          <p:cNvPr id="28" name="Picture 27" descr="Large Language Model (LLM) | Learn how to interact with OpenAI models">
            <a:extLst>
              <a:ext uri="{FF2B5EF4-FFF2-40B4-BE49-F238E27FC236}">
                <a16:creationId xmlns:a16="http://schemas.microsoft.com/office/drawing/2014/main" id="{DA87C699-7BF8-3345-EF02-4DA2B5506866}"/>
              </a:ext>
            </a:extLst>
          </p:cNvPr>
          <p:cNvPicPr>
            <a:picLocks noChangeAspect="1"/>
          </p:cNvPicPr>
          <p:nvPr/>
        </p:nvPicPr>
        <p:blipFill>
          <a:blip r:embed="rId3"/>
          <a:stretch>
            <a:fillRect/>
          </a:stretch>
        </p:blipFill>
        <p:spPr>
          <a:xfrm>
            <a:off x="5851525" y="1642844"/>
            <a:ext cx="5540373" cy="3079189"/>
          </a:xfrm>
          <a:prstGeom prst="rect">
            <a:avLst/>
          </a:prstGeom>
        </p:spPr>
      </p:pic>
    </p:spTree>
    <p:extLst>
      <p:ext uri="{BB962C8B-B14F-4D97-AF65-F5344CB8AC3E}">
        <p14:creationId xmlns:p14="http://schemas.microsoft.com/office/powerpoint/2010/main" val="3562212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AE2F3-8C58-06F1-F099-DC068635B4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94F988-85F5-218F-2FA3-4E0B22479A1D}"/>
              </a:ext>
            </a:extLst>
          </p:cNvPr>
          <p:cNvSpPr>
            <a:spLocks noGrp="1"/>
          </p:cNvSpPr>
          <p:nvPr>
            <p:ph type="title"/>
          </p:nvPr>
        </p:nvSpPr>
        <p:spPr/>
        <p:txBody>
          <a:bodyPr>
            <a:normAutofit fontScale="90000"/>
          </a:bodyPr>
          <a:lstStyle/>
          <a:p>
            <a:r>
              <a:rPr lang="it-IT" noProof="0" dirty="0"/>
              <a:t>Come funziona un algoritmo LLM</a:t>
            </a:r>
          </a:p>
        </p:txBody>
      </p:sp>
      <p:sp>
        <p:nvSpPr>
          <p:cNvPr id="3" name="Content Placeholder 2">
            <a:extLst>
              <a:ext uri="{FF2B5EF4-FFF2-40B4-BE49-F238E27FC236}">
                <a16:creationId xmlns:a16="http://schemas.microsoft.com/office/drawing/2014/main" id="{492213FB-204D-7AB6-813A-6433958D4FEE}"/>
              </a:ext>
            </a:extLst>
          </p:cNvPr>
          <p:cNvSpPr>
            <a:spLocks noGrp="1"/>
          </p:cNvSpPr>
          <p:nvPr>
            <p:ph idx="1"/>
          </p:nvPr>
        </p:nvSpPr>
        <p:spPr/>
        <p:txBody>
          <a:bodyPr/>
          <a:lstStyle/>
          <a:p>
            <a:pPr marL="0" indent="0">
              <a:buNone/>
            </a:pPr>
            <a:r>
              <a:rPr lang="it-IT" noProof="0" dirty="0"/>
              <a:t>“</a:t>
            </a:r>
            <a:r>
              <a:rPr lang="it-IT" noProof="0" dirty="0" err="1"/>
              <a:t>Attention</a:t>
            </a:r>
            <a:r>
              <a:rPr lang="it-IT" noProof="0" dirty="0"/>
              <a:t> </a:t>
            </a:r>
            <a:r>
              <a:rPr lang="it-IT" noProof="0" dirty="0" err="1"/>
              <a:t>is</a:t>
            </a:r>
            <a:r>
              <a:rPr lang="it-IT" noProof="0" dirty="0"/>
              <a:t> </a:t>
            </a:r>
            <a:r>
              <a:rPr lang="it-IT" noProof="0" dirty="0" err="1"/>
              <a:t>all</a:t>
            </a:r>
            <a:r>
              <a:rPr lang="it-IT" noProof="0" dirty="0"/>
              <a:t> </a:t>
            </a:r>
            <a:r>
              <a:rPr lang="it-IT" noProof="0" dirty="0" err="1"/>
              <a:t>You</a:t>
            </a:r>
            <a:r>
              <a:rPr lang="it-IT" noProof="0" dirty="0"/>
              <a:t> </a:t>
            </a:r>
            <a:r>
              <a:rPr lang="it-IT" noProof="0" dirty="0" err="1"/>
              <a:t>need</a:t>
            </a:r>
            <a:r>
              <a:rPr lang="it-IT" noProof="0" dirty="0"/>
              <a:t>” – 02/08/2023</a:t>
            </a:r>
          </a:p>
          <a:p>
            <a:pPr marL="0" indent="0">
              <a:buNone/>
            </a:pPr>
            <a:endParaRPr lang="it-IT" noProof="0" dirty="0"/>
          </a:p>
          <a:p>
            <a:pPr marL="0" indent="0">
              <a:buNone/>
            </a:pPr>
            <a:r>
              <a:rPr lang="it-IT" noProof="0" dirty="0"/>
              <a:t>L’obiettivo è astrarre correttamente le parole dal punto di vista semantico</a:t>
            </a:r>
          </a:p>
          <a:p>
            <a:pPr marL="0" indent="0">
              <a:buNone/>
            </a:pPr>
            <a:endParaRPr lang="it-IT" dirty="0"/>
          </a:p>
          <a:p>
            <a:pPr marL="0" indent="0">
              <a:buNone/>
            </a:pPr>
            <a:r>
              <a:rPr lang="it-IT" noProof="0" dirty="0"/>
              <a:t>Studio degli </a:t>
            </a:r>
            <a:r>
              <a:rPr lang="it-IT" noProof="0" dirty="0" err="1"/>
              <a:t>embeddings</a:t>
            </a:r>
            <a:endParaRPr lang="it-IT" noProof="0" dirty="0"/>
          </a:p>
          <a:p>
            <a:pPr marL="0" indent="0">
              <a:buNone/>
            </a:pPr>
            <a:r>
              <a:rPr lang="it-IT" dirty="0"/>
              <a:t>Spazio vettoriale delle parole</a:t>
            </a:r>
            <a:endParaRPr lang="it-IT" noProof="0" dirty="0"/>
          </a:p>
          <a:p>
            <a:pPr marL="0" indent="0">
              <a:buNone/>
            </a:pPr>
            <a:endParaRPr lang="it-IT" noProof="0" dirty="0"/>
          </a:p>
        </p:txBody>
      </p:sp>
      <p:grpSp>
        <p:nvGrpSpPr>
          <p:cNvPr id="27" name="Group 26">
            <a:extLst>
              <a:ext uri="{FF2B5EF4-FFF2-40B4-BE49-F238E27FC236}">
                <a16:creationId xmlns:a16="http://schemas.microsoft.com/office/drawing/2014/main" id="{D168F6A5-B5C3-CF59-E082-E8A65517DB94}"/>
              </a:ext>
            </a:extLst>
          </p:cNvPr>
          <p:cNvGrpSpPr/>
          <p:nvPr/>
        </p:nvGrpSpPr>
        <p:grpSpPr>
          <a:xfrm>
            <a:off x="5857376" y="3388647"/>
            <a:ext cx="4638675" cy="2714625"/>
            <a:chOff x="5629275" y="3533775"/>
            <a:chExt cx="4638675" cy="2714625"/>
          </a:xfrm>
        </p:grpSpPr>
        <p:cxnSp>
          <p:nvCxnSpPr>
            <p:cNvPr id="5" name="Straight Arrow Connector 4">
              <a:extLst>
                <a:ext uri="{FF2B5EF4-FFF2-40B4-BE49-F238E27FC236}">
                  <a16:creationId xmlns:a16="http://schemas.microsoft.com/office/drawing/2014/main" id="{1788A65E-2CEE-40A7-99BB-92E872FE8E49}"/>
                </a:ext>
              </a:extLst>
            </p:cNvPr>
            <p:cNvCxnSpPr/>
            <p:nvPr/>
          </p:nvCxnSpPr>
          <p:spPr>
            <a:xfrm>
              <a:off x="5629275" y="6096000"/>
              <a:ext cx="46386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FC1C782-E803-D1CA-50C5-145617CECF93}"/>
                </a:ext>
              </a:extLst>
            </p:cNvPr>
            <p:cNvCxnSpPr>
              <a:cxnSpLocks/>
            </p:cNvCxnSpPr>
            <p:nvPr/>
          </p:nvCxnSpPr>
          <p:spPr>
            <a:xfrm flipV="1">
              <a:off x="5781675" y="3533775"/>
              <a:ext cx="0" cy="2714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43B6D592-648B-2A8C-191A-38DFD272EFEA}"/>
                </a:ext>
              </a:extLst>
            </p:cNvPr>
            <p:cNvSpPr/>
            <p:nvPr/>
          </p:nvSpPr>
          <p:spPr>
            <a:xfrm>
              <a:off x="6507798" y="4628354"/>
              <a:ext cx="104775" cy="1047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4171D9F4-1C0C-6A66-67C3-AB6368CF7266}"/>
                </a:ext>
              </a:extLst>
            </p:cNvPr>
            <p:cNvSpPr/>
            <p:nvPr/>
          </p:nvSpPr>
          <p:spPr>
            <a:xfrm>
              <a:off x="6598365" y="4818539"/>
              <a:ext cx="104775" cy="1047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A9A2D1CD-70C6-5A9E-59D2-3FC5EF168889}"/>
                </a:ext>
              </a:extLst>
            </p:cNvPr>
            <p:cNvSpPr/>
            <p:nvPr/>
          </p:nvSpPr>
          <p:spPr>
            <a:xfrm>
              <a:off x="8368579" y="5291032"/>
              <a:ext cx="104775" cy="1047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608D93B1-8530-C1E2-401A-4955014D2C1F}"/>
                </a:ext>
              </a:extLst>
            </p:cNvPr>
            <p:cNvSpPr/>
            <p:nvPr/>
          </p:nvSpPr>
          <p:spPr>
            <a:xfrm>
              <a:off x="8464695" y="5114085"/>
              <a:ext cx="104775" cy="1047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6886EEAC-5F27-8608-C2E6-DE471CB92573}"/>
                </a:ext>
              </a:extLst>
            </p:cNvPr>
            <p:cNvSpPr/>
            <p:nvPr/>
          </p:nvSpPr>
          <p:spPr>
            <a:xfrm>
              <a:off x="8513402" y="5266484"/>
              <a:ext cx="104775" cy="1047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8DFB55E-46F9-702A-6CA6-5A9B9050DC81}"/>
                </a:ext>
              </a:extLst>
            </p:cNvPr>
            <p:cNvSpPr/>
            <p:nvPr/>
          </p:nvSpPr>
          <p:spPr>
            <a:xfrm>
              <a:off x="7329171" y="4444040"/>
              <a:ext cx="104775" cy="1047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31F19926-3359-D851-406B-63EBDC04E64A}"/>
                </a:ext>
              </a:extLst>
            </p:cNvPr>
            <p:cNvSpPr/>
            <p:nvPr/>
          </p:nvSpPr>
          <p:spPr>
            <a:xfrm>
              <a:off x="7457917" y="4662802"/>
              <a:ext cx="104775" cy="1047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44B64E35-B33D-9FAF-AD6C-74C25C133914}"/>
                </a:ext>
              </a:extLst>
            </p:cNvPr>
            <p:cNvSpPr/>
            <p:nvPr/>
          </p:nvSpPr>
          <p:spPr>
            <a:xfrm>
              <a:off x="7510304" y="4458014"/>
              <a:ext cx="104775" cy="1047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FB207073-98F1-D550-FC85-8C137B05C726}"/>
                </a:ext>
              </a:extLst>
            </p:cNvPr>
            <p:cNvSpPr txBox="1"/>
            <p:nvPr/>
          </p:nvSpPr>
          <p:spPr>
            <a:xfrm>
              <a:off x="8565789" y="5190592"/>
              <a:ext cx="580608" cy="261610"/>
            </a:xfrm>
            <a:prstGeom prst="rect">
              <a:avLst/>
            </a:prstGeom>
            <a:noFill/>
          </p:spPr>
          <p:txBody>
            <a:bodyPr wrap="none" rtlCol="0">
              <a:spAutoFit/>
            </a:bodyPr>
            <a:lstStyle/>
            <a:p>
              <a:r>
                <a:rPr lang="en-US" sz="1100" dirty="0"/>
                <a:t>UOMO</a:t>
              </a:r>
              <a:endParaRPr lang="en-GB" sz="1100" dirty="0"/>
            </a:p>
          </p:txBody>
        </p:sp>
        <p:sp>
          <p:nvSpPr>
            <p:cNvPr id="17" name="TextBox 16">
              <a:extLst>
                <a:ext uri="{FF2B5EF4-FFF2-40B4-BE49-F238E27FC236}">
                  <a16:creationId xmlns:a16="http://schemas.microsoft.com/office/drawing/2014/main" id="{EDBE56A7-3DA2-FA3A-724E-AAC150212E99}"/>
                </a:ext>
              </a:extLst>
            </p:cNvPr>
            <p:cNvSpPr txBox="1"/>
            <p:nvPr/>
          </p:nvSpPr>
          <p:spPr>
            <a:xfrm>
              <a:off x="8223098" y="4840070"/>
              <a:ext cx="628698" cy="261610"/>
            </a:xfrm>
            <a:prstGeom prst="rect">
              <a:avLst/>
            </a:prstGeom>
            <a:noFill/>
          </p:spPr>
          <p:txBody>
            <a:bodyPr wrap="none" rtlCol="0">
              <a:spAutoFit/>
            </a:bodyPr>
            <a:lstStyle/>
            <a:p>
              <a:r>
                <a:rPr lang="en-US" sz="1100" dirty="0"/>
                <a:t>DONNA</a:t>
              </a:r>
              <a:endParaRPr lang="en-GB" sz="1100" dirty="0"/>
            </a:p>
          </p:txBody>
        </p:sp>
        <p:sp>
          <p:nvSpPr>
            <p:cNvPr id="18" name="TextBox 17">
              <a:extLst>
                <a:ext uri="{FF2B5EF4-FFF2-40B4-BE49-F238E27FC236}">
                  <a16:creationId xmlns:a16="http://schemas.microsoft.com/office/drawing/2014/main" id="{52BBD4B9-6F53-F4B4-10DD-3E0906E5DB68}"/>
                </a:ext>
              </a:extLst>
            </p:cNvPr>
            <p:cNvSpPr txBox="1"/>
            <p:nvPr/>
          </p:nvSpPr>
          <p:spPr>
            <a:xfrm>
              <a:off x="7968970" y="5415920"/>
              <a:ext cx="760144" cy="261610"/>
            </a:xfrm>
            <a:prstGeom prst="rect">
              <a:avLst/>
            </a:prstGeom>
            <a:noFill/>
          </p:spPr>
          <p:txBody>
            <a:bodyPr wrap="none" rtlCol="0">
              <a:spAutoFit/>
            </a:bodyPr>
            <a:lstStyle/>
            <a:p>
              <a:r>
                <a:rPr lang="en-US" sz="1100" dirty="0"/>
                <a:t>BAMBINO</a:t>
              </a:r>
              <a:endParaRPr lang="en-GB" sz="1100" dirty="0"/>
            </a:p>
          </p:txBody>
        </p:sp>
        <p:sp>
          <p:nvSpPr>
            <p:cNvPr id="22" name="TextBox 21">
              <a:extLst>
                <a:ext uri="{FF2B5EF4-FFF2-40B4-BE49-F238E27FC236}">
                  <a16:creationId xmlns:a16="http://schemas.microsoft.com/office/drawing/2014/main" id="{E9135320-705E-8369-2B36-89A6FB81CAB9}"/>
                </a:ext>
              </a:extLst>
            </p:cNvPr>
            <p:cNvSpPr txBox="1"/>
            <p:nvPr/>
          </p:nvSpPr>
          <p:spPr>
            <a:xfrm>
              <a:off x="7460193" y="4688391"/>
              <a:ext cx="330540" cy="261610"/>
            </a:xfrm>
            <a:prstGeom prst="rect">
              <a:avLst/>
            </a:prstGeom>
            <a:noFill/>
          </p:spPr>
          <p:txBody>
            <a:bodyPr wrap="none" rtlCol="0">
              <a:spAutoFit/>
            </a:bodyPr>
            <a:lstStyle/>
            <a:p>
              <a:r>
                <a:rPr lang="en-US" sz="1100" dirty="0"/>
                <a:t>RE</a:t>
              </a:r>
              <a:endParaRPr lang="en-GB" sz="1100" dirty="0"/>
            </a:p>
          </p:txBody>
        </p:sp>
        <p:sp>
          <p:nvSpPr>
            <p:cNvPr id="23" name="TextBox 22">
              <a:extLst>
                <a:ext uri="{FF2B5EF4-FFF2-40B4-BE49-F238E27FC236}">
                  <a16:creationId xmlns:a16="http://schemas.microsoft.com/office/drawing/2014/main" id="{928156DC-5E61-DAA8-5665-9E5B9A60F006}"/>
                </a:ext>
              </a:extLst>
            </p:cNvPr>
            <p:cNvSpPr txBox="1"/>
            <p:nvPr/>
          </p:nvSpPr>
          <p:spPr>
            <a:xfrm>
              <a:off x="7378177" y="4222472"/>
              <a:ext cx="628698" cy="261610"/>
            </a:xfrm>
            <a:prstGeom prst="rect">
              <a:avLst/>
            </a:prstGeom>
            <a:noFill/>
          </p:spPr>
          <p:txBody>
            <a:bodyPr wrap="none" rtlCol="0">
              <a:spAutoFit/>
            </a:bodyPr>
            <a:lstStyle/>
            <a:p>
              <a:r>
                <a:rPr lang="en-US" sz="1100" dirty="0"/>
                <a:t>REGINA</a:t>
              </a:r>
              <a:endParaRPr lang="en-GB" sz="1100" dirty="0"/>
            </a:p>
          </p:txBody>
        </p:sp>
        <p:sp>
          <p:nvSpPr>
            <p:cNvPr id="24" name="TextBox 23">
              <a:extLst>
                <a:ext uri="{FF2B5EF4-FFF2-40B4-BE49-F238E27FC236}">
                  <a16:creationId xmlns:a16="http://schemas.microsoft.com/office/drawing/2014/main" id="{22D7C0E4-E9C3-2AAC-9B63-9EFE8567732F}"/>
                </a:ext>
              </a:extLst>
            </p:cNvPr>
            <p:cNvSpPr txBox="1"/>
            <p:nvPr/>
          </p:nvSpPr>
          <p:spPr>
            <a:xfrm>
              <a:off x="6703140" y="4287205"/>
              <a:ext cx="712054" cy="261610"/>
            </a:xfrm>
            <a:prstGeom prst="rect">
              <a:avLst/>
            </a:prstGeom>
            <a:noFill/>
          </p:spPr>
          <p:txBody>
            <a:bodyPr wrap="none" rtlCol="0">
              <a:spAutoFit/>
            </a:bodyPr>
            <a:lstStyle/>
            <a:p>
              <a:r>
                <a:rPr lang="en-US" sz="1100" dirty="0"/>
                <a:t>PRINCIPE</a:t>
              </a:r>
              <a:endParaRPr lang="en-GB" sz="1100" dirty="0"/>
            </a:p>
          </p:txBody>
        </p:sp>
        <p:sp>
          <p:nvSpPr>
            <p:cNvPr id="25" name="TextBox 24">
              <a:extLst>
                <a:ext uri="{FF2B5EF4-FFF2-40B4-BE49-F238E27FC236}">
                  <a16:creationId xmlns:a16="http://schemas.microsoft.com/office/drawing/2014/main" id="{1C03F27B-549F-74F7-E57A-52491A15F7E7}"/>
                </a:ext>
              </a:extLst>
            </p:cNvPr>
            <p:cNvSpPr txBox="1"/>
            <p:nvPr/>
          </p:nvSpPr>
          <p:spPr>
            <a:xfrm>
              <a:off x="6193449" y="4707793"/>
              <a:ext cx="407484" cy="261610"/>
            </a:xfrm>
            <a:prstGeom prst="rect">
              <a:avLst/>
            </a:prstGeom>
            <a:noFill/>
          </p:spPr>
          <p:txBody>
            <a:bodyPr wrap="none" rtlCol="0">
              <a:spAutoFit/>
            </a:bodyPr>
            <a:lstStyle/>
            <a:p>
              <a:r>
                <a:rPr lang="en-US" sz="1100" dirty="0"/>
                <a:t>APE</a:t>
              </a:r>
              <a:endParaRPr lang="en-GB" sz="1100" dirty="0"/>
            </a:p>
          </p:txBody>
        </p:sp>
        <p:sp>
          <p:nvSpPr>
            <p:cNvPr id="26" name="TextBox 25">
              <a:extLst>
                <a:ext uri="{FF2B5EF4-FFF2-40B4-BE49-F238E27FC236}">
                  <a16:creationId xmlns:a16="http://schemas.microsoft.com/office/drawing/2014/main" id="{87A4A651-1976-3280-7EA9-D8423884684F}"/>
                </a:ext>
              </a:extLst>
            </p:cNvPr>
            <p:cNvSpPr txBox="1"/>
            <p:nvPr/>
          </p:nvSpPr>
          <p:spPr>
            <a:xfrm>
              <a:off x="6393600" y="4918037"/>
              <a:ext cx="619080" cy="261610"/>
            </a:xfrm>
            <a:prstGeom prst="rect">
              <a:avLst/>
            </a:prstGeom>
            <a:noFill/>
          </p:spPr>
          <p:txBody>
            <a:bodyPr wrap="none" rtlCol="0">
              <a:spAutoFit/>
            </a:bodyPr>
            <a:lstStyle/>
            <a:p>
              <a:r>
                <a:rPr lang="en-US" sz="1100" dirty="0"/>
                <a:t>MOSCA</a:t>
              </a:r>
              <a:endParaRPr lang="en-GB" sz="1100" dirty="0"/>
            </a:p>
          </p:txBody>
        </p:sp>
      </p:grpSp>
    </p:spTree>
    <p:extLst>
      <p:ext uri="{BB962C8B-B14F-4D97-AF65-F5344CB8AC3E}">
        <p14:creationId xmlns:p14="http://schemas.microsoft.com/office/powerpoint/2010/main" val="1893684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DD89F-7848-8A1F-A4A2-2C9DD2E58E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A97BF3-43A8-0AC1-DF9F-553DF30F7919}"/>
              </a:ext>
            </a:extLst>
          </p:cNvPr>
          <p:cNvSpPr>
            <a:spLocks noGrp="1"/>
          </p:cNvSpPr>
          <p:nvPr>
            <p:ph type="title"/>
          </p:nvPr>
        </p:nvSpPr>
        <p:spPr/>
        <p:txBody>
          <a:bodyPr>
            <a:normAutofit fontScale="90000"/>
          </a:bodyPr>
          <a:lstStyle/>
          <a:p>
            <a:r>
              <a:rPr lang="it-IT" noProof="0" dirty="0"/>
              <a:t>Cos’è un’allucinazione?</a:t>
            </a:r>
          </a:p>
        </p:txBody>
      </p:sp>
      <p:sp>
        <p:nvSpPr>
          <p:cNvPr id="3" name="Content Placeholder 2">
            <a:extLst>
              <a:ext uri="{FF2B5EF4-FFF2-40B4-BE49-F238E27FC236}">
                <a16:creationId xmlns:a16="http://schemas.microsoft.com/office/drawing/2014/main" id="{0DD99C01-D390-5890-3795-A72832441A91}"/>
              </a:ext>
            </a:extLst>
          </p:cNvPr>
          <p:cNvSpPr>
            <a:spLocks noGrp="1"/>
          </p:cNvSpPr>
          <p:nvPr>
            <p:ph idx="1"/>
          </p:nvPr>
        </p:nvSpPr>
        <p:spPr/>
        <p:txBody>
          <a:bodyPr/>
          <a:lstStyle/>
          <a:p>
            <a:pPr marL="0" indent="0">
              <a:buNone/>
            </a:pPr>
            <a:r>
              <a:rPr lang="it-IT" dirty="0"/>
              <a:t>Per comprendere davvero la richiesta bisogna avere chiaro il contesto</a:t>
            </a:r>
          </a:p>
          <a:p>
            <a:pPr marL="0" indent="0">
              <a:buNone/>
            </a:pPr>
            <a:endParaRPr lang="it-IT" noProof="0" dirty="0"/>
          </a:p>
          <a:p>
            <a:pPr marL="0" indent="0">
              <a:buNone/>
            </a:pPr>
            <a:r>
              <a:rPr lang="it-IT" dirty="0"/>
              <a:t>Per avere chiaro il contesto a volte bisogna fare esperienza</a:t>
            </a:r>
          </a:p>
          <a:p>
            <a:pPr marL="0" indent="0">
              <a:buNone/>
            </a:pPr>
            <a:endParaRPr lang="it-IT" noProof="0" dirty="0"/>
          </a:p>
          <a:p>
            <a:pPr marL="0" indent="0">
              <a:buNone/>
            </a:pPr>
            <a:r>
              <a:rPr lang="it-IT" dirty="0"/>
              <a:t>Assenza di una base di verità</a:t>
            </a:r>
            <a:endParaRPr lang="it-IT" noProof="0" dirty="0"/>
          </a:p>
        </p:txBody>
      </p:sp>
      <p:grpSp>
        <p:nvGrpSpPr>
          <p:cNvPr id="19" name="Group 18">
            <a:extLst>
              <a:ext uri="{FF2B5EF4-FFF2-40B4-BE49-F238E27FC236}">
                <a16:creationId xmlns:a16="http://schemas.microsoft.com/office/drawing/2014/main" id="{0ED2082F-425B-7570-BA03-C05074F2810A}"/>
              </a:ext>
            </a:extLst>
          </p:cNvPr>
          <p:cNvGrpSpPr/>
          <p:nvPr/>
        </p:nvGrpSpPr>
        <p:grpSpPr>
          <a:xfrm>
            <a:off x="5076826" y="4127742"/>
            <a:ext cx="5071391" cy="2090711"/>
            <a:chOff x="5076826" y="4127742"/>
            <a:chExt cx="5071391" cy="2090711"/>
          </a:xfrm>
        </p:grpSpPr>
        <p:cxnSp>
          <p:nvCxnSpPr>
            <p:cNvPr id="5" name="Straight Arrow Connector 4">
              <a:extLst>
                <a:ext uri="{FF2B5EF4-FFF2-40B4-BE49-F238E27FC236}">
                  <a16:creationId xmlns:a16="http://schemas.microsoft.com/office/drawing/2014/main" id="{CB6B17AA-3696-DFEC-DFA1-DF5C6D133BF4}"/>
                </a:ext>
              </a:extLst>
            </p:cNvPr>
            <p:cNvCxnSpPr>
              <a:cxnSpLocks/>
            </p:cNvCxnSpPr>
            <p:nvPr/>
          </p:nvCxnSpPr>
          <p:spPr>
            <a:xfrm flipV="1">
              <a:off x="6902992" y="5152184"/>
              <a:ext cx="3245225" cy="989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6CCD0DE-97B8-A3C9-0319-C8922AD4270E}"/>
                </a:ext>
              </a:extLst>
            </p:cNvPr>
            <p:cNvCxnSpPr>
              <a:cxnSpLocks/>
            </p:cNvCxnSpPr>
            <p:nvPr/>
          </p:nvCxnSpPr>
          <p:spPr>
            <a:xfrm flipH="1" flipV="1">
              <a:off x="5076826" y="4469397"/>
              <a:ext cx="2027682" cy="174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64134E7-CC8D-3F2C-9D78-6B9F5DBF4177}"/>
                </a:ext>
              </a:extLst>
            </p:cNvPr>
            <p:cNvSpPr/>
            <p:nvPr/>
          </p:nvSpPr>
          <p:spPr>
            <a:xfrm rot="20146310">
              <a:off x="6728212" y="4969460"/>
              <a:ext cx="104775" cy="1047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41A0996B-AF35-891D-9C55-FA0761C7A237}"/>
                </a:ext>
              </a:extLst>
            </p:cNvPr>
            <p:cNvSpPr/>
            <p:nvPr/>
          </p:nvSpPr>
          <p:spPr>
            <a:xfrm rot="20146310">
              <a:off x="6888848" y="5105728"/>
              <a:ext cx="104775" cy="1047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4C24A15F-D1C5-1997-98F4-B888D7E24196}"/>
                </a:ext>
              </a:extLst>
            </p:cNvPr>
            <p:cNvSpPr/>
            <p:nvPr/>
          </p:nvSpPr>
          <p:spPr>
            <a:xfrm rot="20146310">
              <a:off x="8697036" y="4810157"/>
              <a:ext cx="104775" cy="1047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349A0B27-FE98-D055-CCB3-B2AD5C475B1F}"/>
                </a:ext>
              </a:extLst>
            </p:cNvPr>
            <p:cNvSpPr/>
            <p:nvPr/>
          </p:nvSpPr>
          <p:spPr>
            <a:xfrm rot="20146310">
              <a:off x="8712072" y="4609353"/>
              <a:ext cx="104775" cy="1047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ABFE0E9-4D76-ED6C-7A49-1567354BD49E}"/>
                </a:ext>
              </a:extLst>
            </p:cNvPr>
            <p:cNvSpPr/>
            <p:nvPr/>
          </p:nvSpPr>
          <p:spPr>
            <a:xfrm rot="20146310">
              <a:off x="8819029" y="4728340"/>
              <a:ext cx="104775" cy="1047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9BABE3DA-0408-FA86-3CB4-A7DF6191AAC7}"/>
                </a:ext>
              </a:extLst>
            </p:cNvPr>
            <p:cNvSpPr/>
            <p:nvPr/>
          </p:nvSpPr>
          <p:spPr>
            <a:xfrm rot="20146310">
              <a:off x="7401600" y="4464313"/>
              <a:ext cx="104775" cy="1047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B9272E8A-5113-FAF2-E8E5-32C3A4F25E17}"/>
                </a:ext>
              </a:extLst>
            </p:cNvPr>
            <p:cNvSpPr/>
            <p:nvPr/>
          </p:nvSpPr>
          <p:spPr>
            <a:xfrm rot="20146310">
              <a:off x="7608779" y="4610973"/>
              <a:ext cx="104775" cy="1047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C5148055-268F-6EFB-22F5-8F5B8AE983AA}"/>
                </a:ext>
              </a:extLst>
            </p:cNvPr>
            <p:cNvSpPr/>
            <p:nvPr/>
          </p:nvSpPr>
          <p:spPr>
            <a:xfrm rot="20146310">
              <a:off x="7572513" y="4402724"/>
              <a:ext cx="104775" cy="1047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B770F078-1C68-2FE4-0616-71059996E9D1}"/>
                </a:ext>
              </a:extLst>
            </p:cNvPr>
            <p:cNvSpPr txBox="1"/>
            <p:nvPr/>
          </p:nvSpPr>
          <p:spPr>
            <a:xfrm rot="20146310">
              <a:off x="8846882" y="4533094"/>
              <a:ext cx="580608" cy="261610"/>
            </a:xfrm>
            <a:prstGeom prst="rect">
              <a:avLst/>
            </a:prstGeom>
            <a:noFill/>
          </p:spPr>
          <p:txBody>
            <a:bodyPr wrap="none" rtlCol="0">
              <a:spAutoFit/>
            </a:bodyPr>
            <a:lstStyle/>
            <a:p>
              <a:r>
                <a:rPr lang="en-US" sz="1100" dirty="0"/>
                <a:t>UOMO</a:t>
              </a:r>
              <a:endParaRPr lang="en-GB" sz="1100" dirty="0"/>
            </a:p>
          </p:txBody>
        </p:sp>
        <p:sp>
          <p:nvSpPr>
            <p:cNvPr id="17" name="TextBox 16">
              <a:extLst>
                <a:ext uri="{FF2B5EF4-FFF2-40B4-BE49-F238E27FC236}">
                  <a16:creationId xmlns:a16="http://schemas.microsoft.com/office/drawing/2014/main" id="{7B5CA169-4548-62BD-AB06-5CDA1A138A6D}"/>
                </a:ext>
              </a:extLst>
            </p:cNvPr>
            <p:cNvSpPr txBox="1"/>
            <p:nvPr/>
          </p:nvSpPr>
          <p:spPr>
            <a:xfrm rot="20146310">
              <a:off x="8388414" y="4344209"/>
              <a:ext cx="628698" cy="261610"/>
            </a:xfrm>
            <a:prstGeom prst="rect">
              <a:avLst/>
            </a:prstGeom>
            <a:noFill/>
          </p:spPr>
          <p:txBody>
            <a:bodyPr wrap="none" rtlCol="0">
              <a:spAutoFit/>
            </a:bodyPr>
            <a:lstStyle/>
            <a:p>
              <a:r>
                <a:rPr lang="en-US" sz="1100" dirty="0"/>
                <a:t>DONNA</a:t>
              </a:r>
              <a:endParaRPr lang="en-GB" sz="1100" dirty="0"/>
            </a:p>
          </p:txBody>
        </p:sp>
        <p:sp>
          <p:nvSpPr>
            <p:cNvPr id="18" name="TextBox 17">
              <a:extLst>
                <a:ext uri="{FF2B5EF4-FFF2-40B4-BE49-F238E27FC236}">
                  <a16:creationId xmlns:a16="http://schemas.microsoft.com/office/drawing/2014/main" id="{BE1AA434-1C33-7BD2-2BC3-533B1EE6D1F4}"/>
                </a:ext>
              </a:extLst>
            </p:cNvPr>
            <p:cNvSpPr txBox="1"/>
            <p:nvPr/>
          </p:nvSpPr>
          <p:spPr>
            <a:xfrm rot="20146310">
              <a:off x="8387193" y="4946654"/>
              <a:ext cx="760144" cy="261610"/>
            </a:xfrm>
            <a:prstGeom prst="rect">
              <a:avLst/>
            </a:prstGeom>
            <a:noFill/>
          </p:spPr>
          <p:txBody>
            <a:bodyPr wrap="none" rtlCol="0">
              <a:spAutoFit/>
            </a:bodyPr>
            <a:lstStyle/>
            <a:p>
              <a:r>
                <a:rPr lang="en-US" sz="1100" dirty="0"/>
                <a:t>BAMBINO</a:t>
              </a:r>
              <a:endParaRPr lang="en-GB" sz="1100" dirty="0"/>
            </a:p>
          </p:txBody>
        </p:sp>
        <p:sp>
          <p:nvSpPr>
            <p:cNvPr id="22" name="TextBox 21">
              <a:extLst>
                <a:ext uri="{FF2B5EF4-FFF2-40B4-BE49-F238E27FC236}">
                  <a16:creationId xmlns:a16="http://schemas.microsoft.com/office/drawing/2014/main" id="{E3A74A60-F0ED-C8D1-5855-BCCF3B9A3EE1}"/>
                </a:ext>
              </a:extLst>
            </p:cNvPr>
            <p:cNvSpPr txBox="1"/>
            <p:nvPr/>
          </p:nvSpPr>
          <p:spPr>
            <a:xfrm rot="20146310">
              <a:off x="7643593" y="4580143"/>
              <a:ext cx="330540" cy="261610"/>
            </a:xfrm>
            <a:prstGeom prst="rect">
              <a:avLst/>
            </a:prstGeom>
            <a:noFill/>
          </p:spPr>
          <p:txBody>
            <a:bodyPr wrap="none" rtlCol="0">
              <a:spAutoFit/>
            </a:bodyPr>
            <a:lstStyle/>
            <a:p>
              <a:r>
                <a:rPr lang="en-US" sz="1100" dirty="0"/>
                <a:t>RE</a:t>
              </a:r>
              <a:endParaRPr lang="en-GB" sz="1100" dirty="0"/>
            </a:p>
          </p:txBody>
        </p:sp>
        <p:sp>
          <p:nvSpPr>
            <p:cNvPr id="23" name="TextBox 22">
              <a:extLst>
                <a:ext uri="{FF2B5EF4-FFF2-40B4-BE49-F238E27FC236}">
                  <a16:creationId xmlns:a16="http://schemas.microsoft.com/office/drawing/2014/main" id="{0C2E6540-693F-5DBC-D3FF-4EF91DCDFA43}"/>
                </a:ext>
              </a:extLst>
            </p:cNvPr>
            <p:cNvSpPr txBox="1"/>
            <p:nvPr/>
          </p:nvSpPr>
          <p:spPr>
            <a:xfrm rot="20146310">
              <a:off x="7364470" y="4127742"/>
              <a:ext cx="628698" cy="261610"/>
            </a:xfrm>
            <a:prstGeom prst="rect">
              <a:avLst/>
            </a:prstGeom>
            <a:noFill/>
          </p:spPr>
          <p:txBody>
            <a:bodyPr wrap="none" rtlCol="0">
              <a:spAutoFit/>
            </a:bodyPr>
            <a:lstStyle/>
            <a:p>
              <a:r>
                <a:rPr lang="en-US" sz="1100" dirty="0"/>
                <a:t>REGINA</a:t>
              </a:r>
              <a:endParaRPr lang="en-GB" sz="1100" dirty="0"/>
            </a:p>
          </p:txBody>
        </p:sp>
        <p:sp>
          <p:nvSpPr>
            <p:cNvPr id="24" name="TextBox 23">
              <a:extLst>
                <a:ext uri="{FF2B5EF4-FFF2-40B4-BE49-F238E27FC236}">
                  <a16:creationId xmlns:a16="http://schemas.microsoft.com/office/drawing/2014/main" id="{ECA4DB24-6C96-A157-6859-0EED9DCF4EDC}"/>
                </a:ext>
              </a:extLst>
            </p:cNvPr>
            <p:cNvSpPr txBox="1"/>
            <p:nvPr/>
          </p:nvSpPr>
          <p:spPr>
            <a:xfrm rot="20146310">
              <a:off x="6771785" y="4446685"/>
              <a:ext cx="712054" cy="261610"/>
            </a:xfrm>
            <a:prstGeom prst="rect">
              <a:avLst/>
            </a:prstGeom>
            <a:noFill/>
          </p:spPr>
          <p:txBody>
            <a:bodyPr wrap="none" rtlCol="0">
              <a:spAutoFit/>
            </a:bodyPr>
            <a:lstStyle/>
            <a:p>
              <a:r>
                <a:rPr lang="en-US" sz="1100" dirty="0"/>
                <a:t>PRINCIPE</a:t>
              </a:r>
              <a:endParaRPr lang="en-GB" sz="1100" dirty="0"/>
            </a:p>
          </p:txBody>
        </p:sp>
        <p:sp>
          <p:nvSpPr>
            <p:cNvPr id="25" name="TextBox 24">
              <a:extLst>
                <a:ext uri="{FF2B5EF4-FFF2-40B4-BE49-F238E27FC236}">
                  <a16:creationId xmlns:a16="http://schemas.microsoft.com/office/drawing/2014/main" id="{57DA28AB-E801-0CB1-E5C8-1BD655D9C165}"/>
                </a:ext>
              </a:extLst>
            </p:cNvPr>
            <p:cNvSpPr txBox="1"/>
            <p:nvPr/>
          </p:nvSpPr>
          <p:spPr>
            <a:xfrm rot="20146310">
              <a:off x="6492999" y="5101883"/>
              <a:ext cx="407484" cy="261610"/>
            </a:xfrm>
            <a:prstGeom prst="rect">
              <a:avLst/>
            </a:prstGeom>
            <a:noFill/>
          </p:spPr>
          <p:txBody>
            <a:bodyPr wrap="none" rtlCol="0">
              <a:spAutoFit/>
            </a:bodyPr>
            <a:lstStyle/>
            <a:p>
              <a:r>
                <a:rPr lang="en-US" sz="1100" dirty="0"/>
                <a:t>APE</a:t>
              </a:r>
              <a:endParaRPr lang="en-GB" sz="1100" dirty="0"/>
            </a:p>
          </p:txBody>
        </p:sp>
        <p:sp>
          <p:nvSpPr>
            <p:cNvPr id="26" name="TextBox 25">
              <a:extLst>
                <a:ext uri="{FF2B5EF4-FFF2-40B4-BE49-F238E27FC236}">
                  <a16:creationId xmlns:a16="http://schemas.microsoft.com/office/drawing/2014/main" id="{C03116C6-C04E-83AD-A25C-B2515CD9966D}"/>
                </a:ext>
              </a:extLst>
            </p:cNvPr>
            <p:cNvSpPr txBox="1"/>
            <p:nvPr/>
          </p:nvSpPr>
          <p:spPr>
            <a:xfrm rot="20146310">
              <a:off x="6752480" y="5168056"/>
              <a:ext cx="619080" cy="261610"/>
            </a:xfrm>
            <a:prstGeom prst="rect">
              <a:avLst/>
            </a:prstGeom>
            <a:noFill/>
          </p:spPr>
          <p:txBody>
            <a:bodyPr wrap="none" rtlCol="0">
              <a:spAutoFit/>
            </a:bodyPr>
            <a:lstStyle/>
            <a:p>
              <a:r>
                <a:rPr lang="en-US" sz="1100" dirty="0"/>
                <a:t>MOSCA</a:t>
              </a:r>
              <a:endParaRPr lang="en-GB" sz="1100" dirty="0"/>
            </a:p>
          </p:txBody>
        </p:sp>
      </p:grpSp>
    </p:spTree>
    <p:extLst>
      <p:ext uri="{BB962C8B-B14F-4D97-AF65-F5344CB8AC3E}">
        <p14:creationId xmlns:p14="http://schemas.microsoft.com/office/powerpoint/2010/main" val="1903626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3C1C7-B18E-4FBE-E1CE-5058F04649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ED78C8-36F1-3AD3-4F48-C4FF6840A894}"/>
              </a:ext>
            </a:extLst>
          </p:cNvPr>
          <p:cNvSpPr>
            <a:spLocks noGrp="1"/>
          </p:cNvSpPr>
          <p:nvPr>
            <p:ph type="title"/>
          </p:nvPr>
        </p:nvSpPr>
        <p:spPr/>
        <p:txBody>
          <a:bodyPr>
            <a:normAutofit fontScale="90000"/>
          </a:bodyPr>
          <a:lstStyle/>
          <a:p>
            <a:r>
              <a:rPr lang="it-IT" noProof="0" dirty="0"/>
              <a:t>L’orchestrazione</a:t>
            </a:r>
          </a:p>
        </p:txBody>
      </p:sp>
      <p:sp>
        <p:nvSpPr>
          <p:cNvPr id="3" name="Content Placeholder 2">
            <a:extLst>
              <a:ext uri="{FF2B5EF4-FFF2-40B4-BE49-F238E27FC236}">
                <a16:creationId xmlns:a16="http://schemas.microsoft.com/office/drawing/2014/main" id="{8AAE0815-9847-5DAB-0939-9AADFFA06957}"/>
              </a:ext>
            </a:extLst>
          </p:cNvPr>
          <p:cNvSpPr>
            <a:spLocks noGrp="1"/>
          </p:cNvSpPr>
          <p:nvPr>
            <p:ph idx="1"/>
          </p:nvPr>
        </p:nvSpPr>
        <p:spPr>
          <a:xfrm>
            <a:off x="1554834" y="1432765"/>
            <a:ext cx="9755328" cy="1110437"/>
          </a:xfrm>
        </p:spPr>
        <p:txBody>
          <a:bodyPr/>
          <a:lstStyle/>
          <a:p>
            <a:pPr marL="0" indent="0">
              <a:buNone/>
            </a:pPr>
            <a:r>
              <a:rPr lang="it-IT" dirty="0"/>
              <a:t>Non è sufficiente un controllo deterministico e statico</a:t>
            </a:r>
            <a:endParaRPr lang="it-IT" noProof="0" dirty="0"/>
          </a:p>
          <a:p>
            <a:pPr marL="0" indent="0">
              <a:buNone/>
            </a:pPr>
            <a:r>
              <a:rPr lang="it-IT" dirty="0"/>
              <a:t>Orchestrazione </a:t>
            </a:r>
            <a:r>
              <a:rPr lang="it-IT" dirty="0" err="1"/>
              <a:t>agentica</a:t>
            </a:r>
            <a:r>
              <a:rPr lang="it-IT" dirty="0"/>
              <a:t> delle attività: autonomia o distribuzione?</a:t>
            </a:r>
            <a:endParaRPr lang="it-IT" noProof="0" dirty="0"/>
          </a:p>
        </p:txBody>
      </p:sp>
      <p:pic>
        <p:nvPicPr>
          <p:cNvPr id="4" name="Picture 3">
            <a:extLst>
              <a:ext uri="{FF2B5EF4-FFF2-40B4-BE49-F238E27FC236}">
                <a16:creationId xmlns:a16="http://schemas.microsoft.com/office/drawing/2014/main" id="{6EF164FE-C8F8-ED91-59F6-CD6C1304790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181225" y="2543202"/>
            <a:ext cx="8275637" cy="3882997"/>
          </a:xfrm>
          <a:prstGeom prst="rect">
            <a:avLst/>
          </a:prstGeom>
        </p:spPr>
      </p:pic>
    </p:spTree>
    <p:extLst>
      <p:ext uri="{BB962C8B-B14F-4D97-AF65-F5344CB8AC3E}">
        <p14:creationId xmlns:p14="http://schemas.microsoft.com/office/powerpoint/2010/main" val="2689319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F0B25-5F2A-810E-D105-9D4829F0D109}"/>
            </a:ext>
          </a:extLst>
        </p:cNvPr>
        <p:cNvGrpSpPr/>
        <p:nvPr/>
      </p:nvGrpSpPr>
      <p:grpSpPr>
        <a:xfrm>
          <a:off x="0" y="0"/>
          <a:ext cx="0" cy="0"/>
          <a:chOff x="0" y="0"/>
          <a:chExt cx="0" cy="0"/>
        </a:xfrm>
      </p:grpSpPr>
      <p:sp>
        <p:nvSpPr>
          <p:cNvPr id="2" name="Main Session Title">
            <a:extLst>
              <a:ext uri="{FF2B5EF4-FFF2-40B4-BE49-F238E27FC236}">
                <a16:creationId xmlns:a16="http://schemas.microsoft.com/office/drawing/2014/main" id="{A453646B-2851-D828-5688-44BA9C1E2B4A}"/>
              </a:ext>
            </a:extLst>
          </p:cNvPr>
          <p:cNvSpPr>
            <a:spLocks noGrp="1"/>
          </p:cNvSpPr>
          <p:nvPr>
            <p:ph type="title"/>
          </p:nvPr>
        </p:nvSpPr>
        <p:spPr/>
        <p:txBody>
          <a:bodyPr>
            <a:noAutofit/>
          </a:bodyPr>
          <a:lstStyle/>
          <a:p>
            <a:r>
              <a:rPr lang="it-IT" sz="2400" noProof="0" dirty="0"/>
              <a:t>Il dominio di interesse</a:t>
            </a:r>
          </a:p>
        </p:txBody>
      </p:sp>
      <p:sp>
        <p:nvSpPr>
          <p:cNvPr id="3" name="Detailed Speaker Information">
            <a:extLst>
              <a:ext uri="{FF2B5EF4-FFF2-40B4-BE49-F238E27FC236}">
                <a16:creationId xmlns:a16="http://schemas.microsoft.com/office/drawing/2014/main" id="{69DFA3CC-A630-BFE1-B461-84D2538DBCE9}"/>
              </a:ext>
            </a:extLst>
          </p:cNvPr>
          <p:cNvSpPr>
            <a:spLocks noGrp="1"/>
          </p:cNvSpPr>
          <p:nvPr>
            <p:ph idx="1"/>
          </p:nvPr>
        </p:nvSpPr>
        <p:spPr/>
        <p:txBody>
          <a:bodyPr>
            <a:normAutofit lnSpcReduction="10000"/>
          </a:bodyPr>
          <a:lstStyle/>
          <a:p>
            <a:pPr marL="0" indent="0">
              <a:buNone/>
            </a:pPr>
            <a:r>
              <a:rPr lang="it-IT" noProof="0" dirty="0"/>
              <a:t>L’AI Generativa si trova a suo agio con le parole ed i testi.  Meno con i numeri e in tutte le situazioni in cui sono richieste risposte precise e deterministiche.</a:t>
            </a:r>
          </a:p>
          <a:p>
            <a:pPr marL="0" indent="0">
              <a:buNone/>
            </a:pPr>
            <a:endParaRPr lang="it-IT" noProof="0" dirty="0"/>
          </a:p>
          <a:p>
            <a:pPr marL="0" indent="0">
              <a:buNone/>
            </a:pPr>
            <a:r>
              <a:rPr lang="it-IT" noProof="0" dirty="0"/>
              <a:t>La natura statistica dell’algoritmo di ricerca e la possibilità di dargli calore lo rende intrinsecamente poco predittivo. </a:t>
            </a:r>
          </a:p>
          <a:p>
            <a:pPr marL="0" indent="0">
              <a:buNone/>
            </a:pPr>
            <a:endParaRPr lang="it-IT" noProof="0" dirty="0"/>
          </a:p>
          <a:p>
            <a:pPr marL="0" indent="0">
              <a:buNone/>
            </a:pPr>
            <a:r>
              <a:rPr lang="it-IT" noProof="0" dirty="0"/>
              <a:t>Il mondo dei «testi» è ampio e variegato e al cui interno la produzione giornalistica e letteraria è centrale.</a:t>
            </a:r>
          </a:p>
          <a:p>
            <a:pPr marL="0" indent="0">
              <a:buNone/>
            </a:pPr>
            <a:endParaRPr lang="it-IT" noProof="0" dirty="0"/>
          </a:p>
          <a:p>
            <a:pPr marL="0" indent="0">
              <a:buNone/>
            </a:pPr>
            <a:r>
              <a:rPr lang="it-IT" noProof="0" dirty="0"/>
              <a:t>La produzione letteraria non è solo creatività. Si appoggia su una industria che produce, pubblicizza e vende i libri: le case Editrici…</a:t>
            </a:r>
          </a:p>
          <a:p>
            <a:pPr marL="0" indent="0">
              <a:buNone/>
            </a:pPr>
            <a:endParaRPr lang="it-IT" noProof="0" dirty="0"/>
          </a:p>
          <a:p>
            <a:pPr marL="0" indent="0">
              <a:buNone/>
            </a:pPr>
            <a:endParaRPr lang="it-IT" noProof="0" dirty="0"/>
          </a:p>
        </p:txBody>
      </p:sp>
    </p:spTree>
    <p:extLst>
      <p:ext uri="{BB962C8B-B14F-4D97-AF65-F5344CB8AC3E}">
        <p14:creationId xmlns:p14="http://schemas.microsoft.com/office/powerpoint/2010/main" val="92944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31DEC-DF4F-7B00-B49E-DC1D4E369EC8}"/>
            </a:ext>
          </a:extLst>
        </p:cNvPr>
        <p:cNvGrpSpPr/>
        <p:nvPr/>
      </p:nvGrpSpPr>
      <p:grpSpPr>
        <a:xfrm>
          <a:off x="0" y="0"/>
          <a:ext cx="0" cy="0"/>
          <a:chOff x="0" y="0"/>
          <a:chExt cx="0" cy="0"/>
        </a:xfrm>
      </p:grpSpPr>
      <p:sp>
        <p:nvSpPr>
          <p:cNvPr id="2" name="Main Session Title">
            <a:extLst>
              <a:ext uri="{FF2B5EF4-FFF2-40B4-BE49-F238E27FC236}">
                <a16:creationId xmlns:a16="http://schemas.microsoft.com/office/drawing/2014/main" id="{A24EE99B-76D8-D7E4-E42B-338E983A45A4}"/>
              </a:ext>
            </a:extLst>
          </p:cNvPr>
          <p:cNvSpPr>
            <a:spLocks noGrp="1"/>
          </p:cNvSpPr>
          <p:nvPr>
            <p:ph type="title"/>
          </p:nvPr>
        </p:nvSpPr>
        <p:spPr/>
        <p:txBody>
          <a:bodyPr>
            <a:noAutofit/>
          </a:bodyPr>
          <a:lstStyle/>
          <a:p>
            <a:r>
              <a:rPr lang="it-IT" sz="2400" noProof="0" dirty="0"/>
              <a:t>Il dominio di interesse</a:t>
            </a:r>
          </a:p>
        </p:txBody>
      </p:sp>
      <p:sp>
        <p:nvSpPr>
          <p:cNvPr id="3" name="Detailed Speaker Information">
            <a:extLst>
              <a:ext uri="{FF2B5EF4-FFF2-40B4-BE49-F238E27FC236}">
                <a16:creationId xmlns:a16="http://schemas.microsoft.com/office/drawing/2014/main" id="{FBED0D8A-AD2A-6159-798C-155AC5428569}"/>
              </a:ext>
            </a:extLst>
          </p:cNvPr>
          <p:cNvSpPr>
            <a:spLocks noGrp="1"/>
          </p:cNvSpPr>
          <p:nvPr>
            <p:ph idx="1"/>
          </p:nvPr>
        </p:nvSpPr>
        <p:spPr/>
        <p:txBody>
          <a:bodyPr>
            <a:normAutofit/>
          </a:bodyPr>
          <a:lstStyle/>
          <a:p>
            <a:pPr marL="0" indent="0">
              <a:buNone/>
            </a:pPr>
            <a:r>
              <a:rPr lang="it-IT" noProof="0" dirty="0"/>
              <a:t>… e una piccola casa Editrice…. ci ha contattato.</a:t>
            </a:r>
          </a:p>
          <a:p>
            <a:pPr marL="0" indent="0">
              <a:buNone/>
            </a:pPr>
            <a:endParaRPr lang="it-IT" dirty="0"/>
          </a:p>
          <a:p>
            <a:pPr marL="0" indent="0">
              <a:buNone/>
            </a:pPr>
            <a:endParaRPr lang="it-IT" dirty="0"/>
          </a:p>
          <a:p>
            <a:pPr marL="0" indent="0">
              <a:buNone/>
            </a:pPr>
            <a:endParaRPr lang="it-IT" dirty="0"/>
          </a:p>
          <a:p>
            <a:pPr marL="3592513" indent="0">
              <a:buNone/>
            </a:pPr>
            <a:r>
              <a:rPr lang="it-IT" noProof="0" dirty="0"/>
              <a:t>«L’AI ci può supportare nelle attività di pubblicizzazione dei nostri prodotti che sono costituiti dal testo che la alimenta?»</a:t>
            </a:r>
          </a:p>
          <a:p>
            <a:pPr marL="0" indent="0">
              <a:buNone/>
            </a:pPr>
            <a:endParaRPr lang="it-IT" noProof="0" dirty="0"/>
          </a:p>
          <a:p>
            <a:pPr marL="0" indent="0">
              <a:buNone/>
            </a:pPr>
            <a:endParaRPr lang="it-IT" noProof="0" dirty="0"/>
          </a:p>
        </p:txBody>
      </p:sp>
    </p:spTree>
    <p:extLst>
      <p:ext uri="{BB962C8B-B14F-4D97-AF65-F5344CB8AC3E}">
        <p14:creationId xmlns:p14="http://schemas.microsoft.com/office/powerpoint/2010/main" val="3157162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73510-AB8E-4857-931D-5BCFB52A7BAD}"/>
            </a:ext>
          </a:extLst>
        </p:cNvPr>
        <p:cNvGrpSpPr/>
        <p:nvPr/>
      </p:nvGrpSpPr>
      <p:grpSpPr>
        <a:xfrm>
          <a:off x="0" y="0"/>
          <a:ext cx="0" cy="0"/>
          <a:chOff x="0" y="0"/>
          <a:chExt cx="0" cy="0"/>
        </a:xfrm>
      </p:grpSpPr>
      <p:sp>
        <p:nvSpPr>
          <p:cNvPr id="2" name="Main Session Title">
            <a:extLst>
              <a:ext uri="{FF2B5EF4-FFF2-40B4-BE49-F238E27FC236}">
                <a16:creationId xmlns:a16="http://schemas.microsoft.com/office/drawing/2014/main" id="{6EF57420-E50A-E1D1-43F0-3CEC21FD7C5F}"/>
              </a:ext>
            </a:extLst>
          </p:cNvPr>
          <p:cNvSpPr>
            <a:spLocks noGrp="1"/>
          </p:cNvSpPr>
          <p:nvPr>
            <p:ph type="title"/>
          </p:nvPr>
        </p:nvSpPr>
        <p:spPr/>
        <p:txBody>
          <a:bodyPr>
            <a:noAutofit/>
          </a:bodyPr>
          <a:lstStyle/>
          <a:p>
            <a:r>
              <a:rPr lang="it-IT" sz="2400" noProof="0" dirty="0"/>
              <a:t>Identificazione dei requisiti</a:t>
            </a:r>
          </a:p>
        </p:txBody>
      </p:sp>
      <p:sp>
        <p:nvSpPr>
          <p:cNvPr id="3" name="Detailed Speaker Information">
            <a:extLst>
              <a:ext uri="{FF2B5EF4-FFF2-40B4-BE49-F238E27FC236}">
                <a16:creationId xmlns:a16="http://schemas.microsoft.com/office/drawing/2014/main" id="{CE13F445-73DC-D5DF-8A53-E961E8F45590}"/>
              </a:ext>
            </a:extLst>
          </p:cNvPr>
          <p:cNvSpPr>
            <a:spLocks noGrp="1"/>
          </p:cNvSpPr>
          <p:nvPr>
            <p:ph idx="1"/>
          </p:nvPr>
        </p:nvSpPr>
        <p:spPr/>
        <p:txBody>
          <a:bodyPr>
            <a:normAutofit/>
          </a:bodyPr>
          <a:lstStyle/>
          <a:p>
            <a:pPr marL="457200" indent="-457200">
              <a:buFont typeface="+mj-lt"/>
              <a:buAutoNum type="arabicPeriod"/>
            </a:pPr>
            <a:r>
              <a:rPr lang="it-IT" sz="2000" noProof="0" dirty="0"/>
              <a:t>La base dati è costituita dai nostri libri</a:t>
            </a:r>
          </a:p>
          <a:p>
            <a:pPr marL="457200" indent="-457200">
              <a:buFont typeface="+mj-lt"/>
              <a:buAutoNum type="arabicPeriod"/>
            </a:pPr>
            <a:endParaRPr lang="it-IT" sz="2000" noProof="0" dirty="0"/>
          </a:p>
          <a:p>
            <a:pPr marL="457200" indent="-457200">
              <a:buFont typeface="+mj-lt"/>
              <a:buAutoNum type="arabicPeriod"/>
            </a:pPr>
            <a:r>
              <a:rPr lang="it-IT" sz="2000" dirty="0"/>
              <a:t>Abbiamo bisogno di una personalizzazione dei contenuti che verranno generati</a:t>
            </a:r>
          </a:p>
          <a:p>
            <a:pPr marL="457200" indent="-457200">
              <a:buFont typeface="+mj-lt"/>
              <a:buAutoNum type="arabicPeriod"/>
            </a:pPr>
            <a:endParaRPr lang="it-IT" sz="2000" dirty="0"/>
          </a:p>
          <a:p>
            <a:pPr marL="457200" indent="-457200">
              <a:buFont typeface="+mj-lt"/>
              <a:buAutoNum type="arabicPeriod"/>
            </a:pPr>
            <a:r>
              <a:rPr lang="it-IT" sz="2000" noProof="0" dirty="0"/>
              <a:t>Affrontiamo qualsiasi tema</a:t>
            </a:r>
          </a:p>
          <a:p>
            <a:pPr marL="457200" indent="-457200">
              <a:buFont typeface="+mj-lt"/>
              <a:buAutoNum type="arabicPeriod"/>
            </a:pPr>
            <a:endParaRPr lang="it-IT" sz="2000" noProof="0" dirty="0"/>
          </a:p>
          <a:p>
            <a:pPr marL="457200" indent="-457200">
              <a:buFont typeface="+mj-lt"/>
              <a:buAutoNum type="arabicPeriod"/>
            </a:pPr>
            <a:r>
              <a:rPr lang="it-IT" sz="2000" dirty="0"/>
              <a:t>Abbiamo bisogno di interagire sia in modo guidato sia libero</a:t>
            </a:r>
          </a:p>
          <a:p>
            <a:pPr marL="457200" indent="-457200">
              <a:buFont typeface="+mj-lt"/>
              <a:buAutoNum type="arabicPeriod"/>
            </a:pPr>
            <a:endParaRPr lang="it-IT" sz="2000" dirty="0"/>
          </a:p>
          <a:p>
            <a:pPr marL="457200" indent="-457200">
              <a:buFont typeface="+mj-lt"/>
              <a:buAutoNum type="arabicPeriod"/>
            </a:pPr>
            <a:r>
              <a:rPr lang="it-IT" sz="2000" noProof="0" dirty="0"/>
              <a:t>Siamo presenti su tutti i social del momento</a:t>
            </a:r>
          </a:p>
        </p:txBody>
      </p:sp>
    </p:spTree>
    <p:extLst>
      <p:ext uri="{BB962C8B-B14F-4D97-AF65-F5344CB8AC3E}">
        <p14:creationId xmlns:p14="http://schemas.microsoft.com/office/powerpoint/2010/main" val="2463294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2427E-F537-B3A1-2711-668E06D920D4}"/>
            </a:ext>
          </a:extLst>
        </p:cNvPr>
        <p:cNvGrpSpPr/>
        <p:nvPr/>
      </p:nvGrpSpPr>
      <p:grpSpPr>
        <a:xfrm>
          <a:off x="0" y="0"/>
          <a:ext cx="0" cy="0"/>
          <a:chOff x="0" y="0"/>
          <a:chExt cx="0" cy="0"/>
        </a:xfrm>
      </p:grpSpPr>
      <p:sp>
        <p:nvSpPr>
          <p:cNvPr id="2" name="Main Session Title">
            <a:extLst>
              <a:ext uri="{FF2B5EF4-FFF2-40B4-BE49-F238E27FC236}">
                <a16:creationId xmlns:a16="http://schemas.microsoft.com/office/drawing/2014/main" id="{755759C5-235B-5E6F-C3AB-46172A487E01}"/>
              </a:ext>
            </a:extLst>
          </p:cNvPr>
          <p:cNvSpPr>
            <a:spLocks noGrp="1"/>
          </p:cNvSpPr>
          <p:nvPr>
            <p:ph type="title"/>
          </p:nvPr>
        </p:nvSpPr>
        <p:spPr/>
        <p:txBody>
          <a:bodyPr>
            <a:noAutofit/>
          </a:bodyPr>
          <a:lstStyle/>
          <a:p>
            <a:r>
              <a:rPr lang="it-IT" sz="2400" noProof="0" dirty="0"/>
              <a:t>Identificazione dei requisiti</a:t>
            </a:r>
          </a:p>
        </p:txBody>
      </p:sp>
      <p:sp>
        <p:nvSpPr>
          <p:cNvPr id="3" name="Detailed Speaker Information">
            <a:extLst>
              <a:ext uri="{FF2B5EF4-FFF2-40B4-BE49-F238E27FC236}">
                <a16:creationId xmlns:a16="http://schemas.microsoft.com/office/drawing/2014/main" id="{74E0C9C5-50A7-84F3-F949-320A59168229}"/>
              </a:ext>
            </a:extLst>
          </p:cNvPr>
          <p:cNvSpPr>
            <a:spLocks noGrp="1"/>
          </p:cNvSpPr>
          <p:nvPr>
            <p:ph idx="1"/>
          </p:nvPr>
        </p:nvSpPr>
        <p:spPr/>
        <p:txBody>
          <a:bodyPr>
            <a:normAutofit/>
          </a:bodyPr>
          <a:lstStyle/>
          <a:p>
            <a:pPr marL="457200" indent="-457200">
              <a:lnSpc>
                <a:spcPct val="100000"/>
              </a:lnSpc>
              <a:buFont typeface="+mj-lt"/>
              <a:buAutoNum type="arabicPeriod"/>
            </a:pPr>
            <a:r>
              <a:rPr lang="it-IT" sz="2000" noProof="0" dirty="0"/>
              <a:t>La base dati è costituita dai nostri libri</a:t>
            </a:r>
          </a:p>
          <a:p>
            <a:pPr marL="457200" indent="-457200">
              <a:lnSpc>
                <a:spcPct val="100000"/>
              </a:lnSpc>
              <a:buFont typeface="+mj-lt"/>
              <a:buAutoNum type="arabicPeriod"/>
            </a:pPr>
            <a:endParaRPr lang="it-IT" sz="2000" noProof="0" dirty="0"/>
          </a:p>
          <a:p>
            <a:pPr marL="457200" indent="-457200">
              <a:lnSpc>
                <a:spcPct val="100000"/>
              </a:lnSpc>
              <a:buFont typeface="+mj-lt"/>
              <a:buAutoNum type="arabicPeriod"/>
            </a:pPr>
            <a:r>
              <a:rPr lang="it-IT" sz="2000" dirty="0"/>
              <a:t>Abbiamo bisogno di una personalizzazione dei contenuti che verranno generati</a:t>
            </a:r>
          </a:p>
          <a:p>
            <a:pPr marL="457200" indent="-457200">
              <a:lnSpc>
                <a:spcPct val="100000"/>
              </a:lnSpc>
              <a:buFont typeface="+mj-lt"/>
              <a:buAutoNum type="arabicPeriod"/>
            </a:pPr>
            <a:endParaRPr lang="it-IT" sz="2000" dirty="0"/>
          </a:p>
          <a:p>
            <a:pPr marL="457200" indent="-457200">
              <a:lnSpc>
                <a:spcPct val="100000"/>
              </a:lnSpc>
              <a:buFont typeface="+mj-lt"/>
              <a:buAutoNum type="arabicPeriod"/>
            </a:pPr>
            <a:r>
              <a:rPr lang="it-IT" sz="2000" noProof="0" dirty="0"/>
              <a:t>Pubblichiamo libri di ogni genere, in particolare alcuni generi</a:t>
            </a:r>
          </a:p>
          <a:p>
            <a:pPr marL="457200" indent="-457200">
              <a:lnSpc>
                <a:spcPct val="100000"/>
              </a:lnSpc>
              <a:buFont typeface="+mj-lt"/>
              <a:buAutoNum type="arabicPeriod"/>
            </a:pPr>
            <a:endParaRPr lang="it-IT" sz="2000" noProof="0" dirty="0"/>
          </a:p>
          <a:p>
            <a:pPr marL="457200" indent="-457200">
              <a:lnSpc>
                <a:spcPct val="100000"/>
              </a:lnSpc>
              <a:buFont typeface="+mj-lt"/>
              <a:buAutoNum type="arabicPeriod"/>
            </a:pPr>
            <a:r>
              <a:rPr lang="it-IT" sz="2000" dirty="0"/>
              <a:t>Abbiamo bisogno di interagire sia in modo guidato sia libero</a:t>
            </a:r>
          </a:p>
          <a:p>
            <a:pPr marL="457200" indent="-457200">
              <a:lnSpc>
                <a:spcPct val="100000"/>
              </a:lnSpc>
              <a:buFont typeface="+mj-lt"/>
              <a:buAutoNum type="arabicPeriod"/>
            </a:pPr>
            <a:endParaRPr lang="it-IT" sz="2000" dirty="0"/>
          </a:p>
          <a:p>
            <a:pPr marL="457200" indent="-457200">
              <a:lnSpc>
                <a:spcPct val="100000"/>
              </a:lnSpc>
              <a:buFont typeface="+mj-lt"/>
              <a:buAutoNum type="arabicPeriod"/>
            </a:pPr>
            <a:r>
              <a:rPr lang="it-IT" sz="2000" noProof="0" dirty="0"/>
              <a:t>Siamo presenti su tutti i social del momento</a:t>
            </a:r>
          </a:p>
        </p:txBody>
      </p:sp>
      <p:sp>
        <p:nvSpPr>
          <p:cNvPr id="4" name="Detailed Speaker Information">
            <a:extLst>
              <a:ext uri="{FF2B5EF4-FFF2-40B4-BE49-F238E27FC236}">
                <a16:creationId xmlns:a16="http://schemas.microsoft.com/office/drawing/2014/main" id="{D89D7322-3819-29D8-52DC-06678050508A}"/>
              </a:ext>
            </a:extLst>
          </p:cNvPr>
          <p:cNvSpPr txBox="1">
            <a:spLocks/>
          </p:cNvSpPr>
          <p:nvPr/>
        </p:nvSpPr>
        <p:spPr>
          <a:xfrm>
            <a:off x="1554834" y="1366089"/>
            <a:ext cx="9755328" cy="435843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0B78B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B78BD"/>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B78B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0B78BD"/>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rgbClr val="0B78B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r">
              <a:lnSpc>
                <a:spcPct val="110000"/>
              </a:lnSpc>
              <a:buFont typeface="+mj-lt"/>
              <a:buAutoNum type="arabicPeriod"/>
            </a:pPr>
            <a:endParaRPr lang="it-IT" sz="2000" dirty="0">
              <a:solidFill>
                <a:schemeClr val="accent6"/>
              </a:solidFill>
            </a:endParaRPr>
          </a:p>
          <a:p>
            <a:pPr marL="0" indent="0" algn="r">
              <a:lnSpc>
                <a:spcPct val="110000"/>
              </a:lnSpc>
              <a:buNone/>
            </a:pPr>
            <a:r>
              <a:rPr lang="it-IT" sz="2000" dirty="0">
                <a:solidFill>
                  <a:schemeClr val="accent6"/>
                </a:solidFill>
              </a:rPr>
              <a:t>Lunghezza variabile, struttura variabile e temi variabili</a:t>
            </a:r>
          </a:p>
          <a:p>
            <a:pPr marL="457200" indent="-457200" algn="r">
              <a:lnSpc>
                <a:spcPct val="110000"/>
              </a:lnSpc>
              <a:buFont typeface="+mj-lt"/>
              <a:buAutoNum type="arabicPeriod"/>
            </a:pPr>
            <a:endParaRPr lang="it-IT" sz="2000" dirty="0">
              <a:solidFill>
                <a:schemeClr val="accent6"/>
              </a:solidFill>
            </a:endParaRPr>
          </a:p>
          <a:p>
            <a:pPr marL="0" indent="0" algn="r">
              <a:lnSpc>
                <a:spcPct val="110000"/>
              </a:lnSpc>
              <a:buNone/>
            </a:pPr>
            <a:r>
              <a:rPr lang="it-IT" sz="2000" dirty="0">
                <a:solidFill>
                  <a:schemeClr val="accent6"/>
                </a:solidFill>
              </a:rPr>
              <a:t>Recepire i bisogni della redazione e adattarci ai clienti</a:t>
            </a:r>
          </a:p>
          <a:p>
            <a:pPr marL="0" indent="0" algn="r">
              <a:lnSpc>
                <a:spcPct val="110000"/>
              </a:lnSpc>
              <a:buNone/>
            </a:pPr>
            <a:endParaRPr lang="it-IT" sz="2000" dirty="0">
              <a:solidFill>
                <a:schemeClr val="accent6"/>
              </a:solidFill>
            </a:endParaRPr>
          </a:p>
          <a:p>
            <a:pPr marL="0" indent="0" algn="r">
              <a:lnSpc>
                <a:spcPct val="110000"/>
              </a:lnSpc>
              <a:buNone/>
            </a:pPr>
            <a:r>
              <a:rPr lang="it-IT" sz="2000" dirty="0">
                <a:solidFill>
                  <a:schemeClr val="accent6"/>
                </a:solidFill>
              </a:rPr>
              <a:t>Identificazione di possibili problemi: </a:t>
            </a:r>
            <a:r>
              <a:rPr lang="it-IT" sz="2000" dirty="0" err="1">
                <a:solidFill>
                  <a:schemeClr val="accent6"/>
                </a:solidFill>
              </a:rPr>
              <a:t>content</a:t>
            </a:r>
            <a:r>
              <a:rPr lang="it-IT" sz="2000" dirty="0">
                <a:solidFill>
                  <a:schemeClr val="accent6"/>
                </a:solidFill>
              </a:rPr>
              <a:t> filtering</a:t>
            </a:r>
          </a:p>
          <a:p>
            <a:pPr marL="457200" indent="-457200" algn="r">
              <a:lnSpc>
                <a:spcPct val="110000"/>
              </a:lnSpc>
              <a:buFont typeface="+mj-lt"/>
              <a:buAutoNum type="arabicPeriod"/>
            </a:pPr>
            <a:endParaRPr lang="it-IT" sz="2000" dirty="0">
              <a:solidFill>
                <a:schemeClr val="accent6"/>
              </a:solidFill>
            </a:endParaRPr>
          </a:p>
          <a:p>
            <a:pPr marL="0" indent="0" algn="r">
              <a:lnSpc>
                <a:spcPct val="110000"/>
              </a:lnSpc>
              <a:buNone/>
            </a:pPr>
            <a:r>
              <a:rPr lang="it-IT" sz="2000" dirty="0">
                <a:solidFill>
                  <a:schemeClr val="accent6"/>
                </a:solidFill>
              </a:rPr>
              <a:t>Interfaccia comoda e veloce per poter essere guidati e guidare</a:t>
            </a:r>
          </a:p>
          <a:p>
            <a:pPr marL="457200" indent="-457200" algn="r">
              <a:lnSpc>
                <a:spcPct val="110000"/>
              </a:lnSpc>
              <a:buFont typeface="+mj-lt"/>
              <a:buAutoNum type="arabicPeriod"/>
            </a:pPr>
            <a:endParaRPr lang="it-IT" sz="2000" dirty="0">
              <a:solidFill>
                <a:schemeClr val="accent6"/>
              </a:solidFill>
            </a:endParaRPr>
          </a:p>
          <a:p>
            <a:pPr marL="0" indent="0" algn="r">
              <a:lnSpc>
                <a:spcPct val="110000"/>
              </a:lnSpc>
              <a:buNone/>
            </a:pPr>
            <a:r>
              <a:rPr lang="it-IT" sz="2000" dirty="0">
                <a:solidFill>
                  <a:schemeClr val="accent6"/>
                </a:solidFill>
              </a:rPr>
              <a:t>Customizzazione della produzione dei contenuti</a:t>
            </a:r>
          </a:p>
        </p:txBody>
      </p:sp>
    </p:spTree>
    <p:extLst>
      <p:ext uri="{BB962C8B-B14F-4D97-AF65-F5344CB8AC3E}">
        <p14:creationId xmlns:p14="http://schemas.microsoft.com/office/powerpoint/2010/main" val="3372246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4B2A0-51CA-E9E2-587B-5BEC31D94270}"/>
            </a:ext>
          </a:extLst>
        </p:cNvPr>
        <p:cNvGrpSpPr/>
        <p:nvPr/>
      </p:nvGrpSpPr>
      <p:grpSpPr>
        <a:xfrm>
          <a:off x="0" y="0"/>
          <a:ext cx="0" cy="0"/>
          <a:chOff x="0" y="0"/>
          <a:chExt cx="0" cy="0"/>
        </a:xfrm>
      </p:grpSpPr>
      <p:sp>
        <p:nvSpPr>
          <p:cNvPr id="2" name="Main Session Title">
            <a:extLst>
              <a:ext uri="{FF2B5EF4-FFF2-40B4-BE49-F238E27FC236}">
                <a16:creationId xmlns:a16="http://schemas.microsoft.com/office/drawing/2014/main" id="{8F896CB0-6FD2-B249-0191-A423C6C20F8D}"/>
              </a:ext>
            </a:extLst>
          </p:cNvPr>
          <p:cNvSpPr>
            <a:spLocks noGrp="1"/>
          </p:cNvSpPr>
          <p:nvPr>
            <p:ph type="title"/>
          </p:nvPr>
        </p:nvSpPr>
        <p:spPr/>
        <p:txBody>
          <a:bodyPr>
            <a:noAutofit/>
          </a:bodyPr>
          <a:lstStyle/>
          <a:p>
            <a:pPr algn="ctr"/>
            <a:r>
              <a:rPr lang="it-IT" sz="2400" noProof="0" dirty="0"/>
              <a:t>Azure &lt;3</a:t>
            </a:r>
          </a:p>
        </p:txBody>
      </p:sp>
      <p:pic>
        <p:nvPicPr>
          <p:cNvPr id="10" name="Picture 9">
            <a:extLst>
              <a:ext uri="{FF2B5EF4-FFF2-40B4-BE49-F238E27FC236}">
                <a16:creationId xmlns:a16="http://schemas.microsoft.com/office/drawing/2014/main" id="{EBA031B5-3809-A579-56F1-1177A1409D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17812" y="1566475"/>
            <a:ext cx="6573838" cy="3239435"/>
          </a:xfrm>
          <a:prstGeom prst="rect">
            <a:avLst/>
          </a:prstGeom>
        </p:spPr>
      </p:pic>
    </p:spTree>
    <p:extLst>
      <p:ext uri="{BB962C8B-B14F-4D97-AF65-F5344CB8AC3E}">
        <p14:creationId xmlns:p14="http://schemas.microsoft.com/office/powerpoint/2010/main" val="1046172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in Session Title"/>
          <p:cNvSpPr>
            <a:spLocks noGrp="1"/>
          </p:cNvSpPr>
          <p:nvPr>
            <p:ph type="ctrTitle"/>
          </p:nvPr>
        </p:nvSpPr>
        <p:spPr/>
        <p:txBody>
          <a:bodyPr/>
          <a:lstStyle/>
          <a:p>
            <a:r>
              <a:rPr lang="it-IT" noProof="0" dirty="0"/>
              <a:t>Quando il libro incontra l’algoritmo: l’AI al servizio delle case editoriali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60442-41AB-2B9E-F74C-5DF14214A0AC}"/>
            </a:ext>
          </a:extLst>
        </p:cNvPr>
        <p:cNvGrpSpPr/>
        <p:nvPr/>
      </p:nvGrpSpPr>
      <p:grpSpPr>
        <a:xfrm>
          <a:off x="0" y="0"/>
          <a:ext cx="0" cy="0"/>
          <a:chOff x="0" y="0"/>
          <a:chExt cx="0" cy="0"/>
        </a:xfrm>
      </p:grpSpPr>
      <p:sp>
        <p:nvSpPr>
          <p:cNvPr id="2" name="Main Session Title">
            <a:extLst>
              <a:ext uri="{FF2B5EF4-FFF2-40B4-BE49-F238E27FC236}">
                <a16:creationId xmlns:a16="http://schemas.microsoft.com/office/drawing/2014/main" id="{6BC3B065-BF56-CFB9-DA06-0AD8D8785B35}"/>
              </a:ext>
            </a:extLst>
          </p:cNvPr>
          <p:cNvSpPr>
            <a:spLocks noGrp="1"/>
          </p:cNvSpPr>
          <p:nvPr>
            <p:ph type="title"/>
          </p:nvPr>
        </p:nvSpPr>
        <p:spPr/>
        <p:txBody>
          <a:bodyPr>
            <a:noAutofit/>
          </a:bodyPr>
          <a:lstStyle/>
          <a:p>
            <a:pPr algn="ctr"/>
            <a:r>
              <a:rPr lang="it-IT" sz="2400" noProof="0" dirty="0"/>
              <a:t>Il primo problema</a:t>
            </a:r>
          </a:p>
        </p:txBody>
      </p:sp>
      <p:sp>
        <p:nvSpPr>
          <p:cNvPr id="3" name="Oval 2">
            <a:extLst>
              <a:ext uri="{FF2B5EF4-FFF2-40B4-BE49-F238E27FC236}">
                <a16:creationId xmlns:a16="http://schemas.microsoft.com/office/drawing/2014/main" id="{67D9CBD0-6468-9BF7-A927-19BA25F83C73}"/>
              </a:ext>
            </a:extLst>
          </p:cNvPr>
          <p:cNvSpPr/>
          <p:nvPr/>
        </p:nvSpPr>
        <p:spPr>
          <a:xfrm>
            <a:off x="2543175" y="2952750"/>
            <a:ext cx="1228725" cy="122872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9F55B155-CEB1-01BF-418A-6D51436AF5D5}"/>
              </a:ext>
            </a:extLst>
          </p:cNvPr>
          <p:cNvSpPr txBox="1"/>
          <p:nvPr/>
        </p:nvSpPr>
        <p:spPr>
          <a:xfrm>
            <a:off x="2543175" y="5219700"/>
            <a:ext cx="7402513" cy="707886"/>
          </a:xfrm>
          <a:prstGeom prst="rect">
            <a:avLst/>
          </a:prstGeom>
          <a:noFill/>
        </p:spPr>
        <p:txBody>
          <a:bodyPr wrap="square" rtlCol="0">
            <a:spAutoFit/>
          </a:bodyPr>
          <a:lstStyle/>
          <a:p>
            <a:r>
              <a:rPr lang="en-US" sz="2000" dirty="0" err="1">
                <a:solidFill>
                  <a:srgbClr val="0B78BD"/>
                </a:solidFill>
              </a:rPr>
              <a:t>Esistono</a:t>
            </a:r>
            <a:r>
              <a:rPr lang="en-US" sz="2000" dirty="0">
                <a:solidFill>
                  <a:srgbClr val="0B78BD"/>
                </a:solidFill>
              </a:rPr>
              <a:t> libri di </a:t>
            </a:r>
            <a:r>
              <a:rPr lang="en-US" sz="2000" dirty="0" err="1">
                <a:solidFill>
                  <a:srgbClr val="0B78BD"/>
                </a:solidFill>
              </a:rPr>
              <a:t>qualsiasi</a:t>
            </a:r>
            <a:r>
              <a:rPr lang="en-US" sz="2000" dirty="0">
                <a:solidFill>
                  <a:srgbClr val="0B78BD"/>
                </a:solidFill>
              </a:rPr>
              <a:t> </a:t>
            </a:r>
            <a:r>
              <a:rPr lang="en-US" sz="2000" dirty="0" err="1">
                <a:solidFill>
                  <a:srgbClr val="0B78BD"/>
                </a:solidFill>
              </a:rPr>
              <a:t>dimensione</a:t>
            </a:r>
            <a:r>
              <a:rPr lang="en-US" sz="2000" dirty="0">
                <a:solidFill>
                  <a:srgbClr val="0B78BD"/>
                </a:solidFill>
              </a:rPr>
              <a:t>, con </a:t>
            </a:r>
            <a:r>
              <a:rPr lang="en-US" sz="2000" dirty="0" err="1">
                <a:solidFill>
                  <a:srgbClr val="0B78BD"/>
                </a:solidFill>
              </a:rPr>
              <a:t>all’interno</a:t>
            </a:r>
            <a:r>
              <a:rPr lang="en-US" sz="2000" dirty="0">
                <a:solidFill>
                  <a:srgbClr val="0B78BD"/>
                </a:solidFill>
              </a:rPr>
              <a:t> </a:t>
            </a:r>
            <a:r>
              <a:rPr lang="en-US" sz="2000" dirty="0" err="1">
                <a:solidFill>
                  <a:srgbClr val="0B78BD"/>
                </a:solidFill>
              </a:rPr>
              <a:t>immagini</a:t>
            </a:r>
            <a:r>
              <a:rPr lang="en-US" sz="2000" dirty="0">
                <a:solidFill>
                  <a:srgbClr val="0B78BD"/>
                </a:solidFill>
              </a:rPr>
              <a:t>, </a:t>
            </a:r>
            <a:r>
              <a:rPr lang="en-US" sz="2000" dirty="0" err="1">
                <a:solidFill>
                  <a:srgbClr val="0B78BD"/>
                </a:solidFill>
              </a:rPr>
              <a:t>grafici</a:t>
            </a:r>
            <a:r>
              <a:rPr lang="en-US" sz="2000" dirty="0">
                <a:solidFill>
                  <a:srgbClr val="0B78BD"/>
                </a:solidFill>
              </a:rPr>
              <a:t>, </a:t>
            </a:r>
            <a:r>
              <a:rPr lang="en-US" sz="2000" dirty="0" err="1">
                <a:solidFill>
                  <a:srgbClr val="0B78BD"/>
                </a:solidFill>
              </a:rPr>
              <a:t>contenuti</a:t>
            </a:r>
            <a:r>
              <a:rPr lang="en-US" sz="2000" dirty="0">
                <a:solidFill>
                  <a:srgbClr val="0B78BD"/>
                </a:solidFill>
              </a:rPr>
              <a:t> </a:t>
            </a:r>
            <a:r>
              <a:rPr lang="en-US" sz="2000" dirty="0" err="1">
                <a:solidFill>
                  <a:srgbClr val="0B78BD"/>
                </a:solidFill>
              </a:rPr>
              <a:t>tra</a:t>
            </a:r>
            <a:r>
              <a:rPr lang="en-US" sz="2000" dirty="0">
                <a:solidFill>
                  <a:srgbClr val="0B78BD"/>
                </a:solidFill>
              </a:rPr>
              <a:t> </a:t>
            </a:r>
            <a:r>
              <a:rPr lang="en-US" sz="2000" dirty="0" err="1">
                <a:solidFill>
                  <a:srgbClr val="0B78BD"/>
                </a:solidFill>
              </a:rPr>
              <a:t>i</a:t>
            </a:r>
            <a:r>
              <a:rPr lang="en-US" sz="2000" dirty="0">
                <a:solidFill>
                  <a:srgbClr val="0B78BD"/>
                </a:solidFill>
              </a:rPr>
              <a:t> </a:t>
            </a:r>
            <a:r>
              <a:rPr lang="en-US" sz="2000" dirty="0" err="1">
                <a:solidFill>
                  <a:srgbClr val="0B78BD"/>
                </a:solidFill>
              </a:rPr>
              <a:t>più</a:t>
            </a:r>
            <a:r>
              <a:rPr lang="en-US" sz="2000" dirty="0">
                <a:solidFill>
                  <a:srgbClr val="0B78BD"/>
                </a:solidFill>
              </a:rPr>
              <a:t> </a:t>
            </a:r>
            <a:r>
              <a:rPr lang="en-US" sz="2000" dirty="0" err="1">
                <a:solidFill>
                  <a:srgbClr val="0B78BD"/>
                </a:solidFill>
              </a:rPr>
              <a:t>differenti</a:t>
            </a:r>
            <a:r>
              <a:rPr lang="en-US" sz="2000" dirty="0">
                <a:solidFill>
                  <a:srgbClr val="0B78BD"/>
                </a:solidFill>
              </a:rPr>
              <a:t> </a:t>
            </a:r>
            <a:r>
              <a:rPr lang="en-US" sz="2000" dirty="0" err="1">
                <a:solidFill>
                  <a:srgbClr val="0B78BD"/>
                </a:solidFill>
              </a:rPr>
              <a:t>che</a:t>
            </a:r>
            <a:r>
              <a:rPr lang="en-US" sz="2000" dirty="0">
                <a:solidFill>
                  <a:srgbClr val="0B78BD"/>
                </a:solidFill>
              </a:rPr>
              <a:t> </a:t>
            </a:r>
            <a:r>
              <a:rPr lang="en-US" sz="2000" dirty="0" err="1">
                <a:solidFill>
                  <a:srgbClr val="0B78BD"/>
                </a:solidFill>
              </a:rPr>
              <a:t>possono</a:t>
            </a:r>
            <a:r>
              <a:rPr lang="en-US" sz="2000" dirty="0">
                <a:solidFill>
                  <a:srgbClr val="0B78BD"/>
                </a:solidFill>
              </a:rPr>
              <a:t> </a:t>
            </a:r>
            <a:r>
              <a:rPr lang="en-US" sz="2000" dirty="0" err="1">
                <a:solidFill>
                  <a:srgbClr val="0B78BD"/>
                </a:solidFill>
              </a:rPr>
              <a:t>essere</a:t>
            </a:r>
            <a:r>
              <a:rPr lang="en-US" sz="2000" dirty="0">
                <a:solidFill>
                  <a:srgbClr val="0B78BD"/>
                </a:solidFill>
              </a:rPr>
              <a:t> </a:t>
            </a:r>
            <a:r>
              <a:rPr lang="en-US" sz="2000" dirty="0" err="1">
                <a:solidFill>
                  <a:srgbClr val="0B78BD"/>
                </a:solidFill>
              </a:rPr>
              <a:t>imprevedibili</a:t>
            </a:r>
            <a:endParaRPr lang="en-GB" sz="2000" dirty="0">
              <a:solidFill>
                <a:srgbClr val="0B78BD"/>
              </a:solidFill>
            </a:endParaRPr>
          </a:p>
        </p:txBody>
      </p:sp>
      <p:pic>
        <p:nvPicPr>
          <p:cNvPr id="5" name="Picture 4">
            <a:extLst>
              <a:ext uri="{FF2B5EF4-FFF2-40B4-BE49-F238E27FC236}">
                <a16:creationId xmlns:a16="http://schemas.microsoft.com/office/drawing/2014/main" id="{3A9D1A69-557F-675F-F219-5AC71DD5FA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17812" y="1566475"/>
            <a:ext cx="6573838" cy="3239435"/>
          </a:xfrm>
          <a:prstGeom prst="rect">
            <a:avLst/>
          </a:prstGeom>
        </p:spPr>
      </p:pic>
    </p:spTree>
    <p:extLst>
      <p:ext uri="{BB962C8B-B14F-4D97-AF65-F5344CB8AC3E}">
        <p14:creationId xmlns:p14="http://schemas.microsoft.com/office/powerpoint/2010/main" val="1627972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B84C9-941D-E323-BDD9-B1E0E22A3925}"/>
            </a:ext>
          </a:extLst>
        </p:cNvPr>
        <p:cNvGrpSpPr/>
        <p:nvPr/>
      </p:nvGrpSpPr>
      <p:grpSpPr>
        <a:xfrm>
          <a:off x="0" y="0"/>
          <a:ext cx="0" cy="0"/>
          <a:chOff x="0" y="0"/>
          <a:chExt cx="0" cy="0"/>
        </a:xfrm>
      </p:grpSpPr>
      <p:sp>
        <p:nvSpPr>
          <p:cNvPr id="2" name="Main Session Title">
            <a:extLst>
              <a:ext uri="{FF2B5EF4-FFF2-40B4-BE49-F238E27FC236}">
                <a16:creationId xmlns:a16="http://schemas.microsoft.com/office/drawing/2014/main" id="{13E0A4A5-843E-6195-D4E7-62514A825402}"/>
              </a:ext>
            </a:extLst>
          </p:cNvPr>
          <p:cNvSpPr>
            <a:spLocks noGrp="1"/>
          </p:cNvSpPr>
          <p:nvPr>
            <p:ph type="title"/>
          </p:nvPr>
        </p:nvSpPr>
        <p:spPr/>
        <p:txBody>
          <a:bodyPr>
            <a:noAutofit/>
          </a:bodyPr>
          <a:lstStyle/>
          <a:p>
            <a:pPr algn="ctr"/>
            <a:r>
              <a:rPr lang="it-IT" sz="2400" noProof="0" dirty="0"/>
              <a:t>Il secondo problema</a:t>
            </a:r>
          </a:p>
        </p:txBody>
      </p:sp>
      <p:sp>
        <p:nvSpPr>
          <p:cNvPr id="4" name="TextBox 3">
            <a:extLst>
              <a:ext uri="{FF2B5EF4-FFF2-40B4-BE49-F238E27FC236}">
                <a16:creationId xmlns:a16="http://schemas.microsoft.com/office/drawing/2014/main" id="{EFD148B6-C142-219D-1A22-1C35B2D9AAC7}"/>
              </a:ext>
            </a:extLst>
          </p:cNvPr>
          <p:cNvSpPr txBox="1"/>
          <p:nvPr/>
        </p:nvSpPr>
        <p:spPr>
          <a:xfrm>
            <a:off x="2543175" y="5219700"/>
            <a:ext cx="7402513" cy="1015663"/>
          </a:xfrm>
          <a:prstGeom prst="rect">
            <a:avLst/>
          </a:prstGeom>
          <a:noFill/>
        </p:spPr>
        <p:txBody>
          <a:bodyPr wrap="square" rtlCol="0">
            <a:spAutoFit/>
          </a:bodyPr>
          <a:lstStyle/>
          <a:p>
            <a:pPr marL="342900" indent="-342900">
              <a:buFontTx/>
              <a:buChar char="-"/>
            </a:pPr>
            <a:r>
              <a:rPr lang="en-US" sz="2000" dirty="0">
                <a:solidFill>
                  <a:srgbClr val="0B78BD"/>
                </a:solidFill>
              </a:rPr>
              <a:t>Il testo </a:t>
            </a:r>
            <a:r>
              <a:rPr lang="en-US" sz="2000" dirty="0" err="1">
                <a:solidFill>
                  <a:srgbClr val="0B78BD"/>
                </a:solidFill>
              </a:rPr>
              <a:t>fornito</a:t>
            </a:r>
            <a:r>
              <a:rPr lang="en-US" sz="2000" dirty="0">
                <a:solidFill>
                  <a:srgbClr val="0B78BD"/>
                </a:solidFill>
              </a:rPr>
              <a:t> è </a:t>
            </a:r>
            <a:r>
              <a:rPr lang="en-US" sz="2000" dirty="0" err="1">
                <a:solidFill>
                  <a:srgbClr val="0B78BD"/>
                </a:solidFill>
              </a:rPr>
              <a:t>troppo</a:t>
            </a:r>
            <a:r>
              <a:rPr lang="en-US" sz="2000" dirty="0">
                <a:solidFill>
                  <a:srgbClr val="0B78BD"/>
                </a:solidFill>
              </a:rPr>
              <a:t> </a:t>
            </a:r>
            <a:r>
              <a:rPr lang="en-US" sz="2000" dirty="0" err="1">
                <a:solidFill>
                  <a:srgbClr val="0B78BD"/>
                </a:solidFill>
              </a:rPr>
              <a:t>lungo</a:t>
            </a:r>
            <a:endParaRPr lang="en-US" sz="2000" dirty="0">
              <a:solidFill>
                <a:srgbClr val="0B78BD"/>
              </a:solidFill>
            </a:endParaRPr>
          </a:p>
          <a:p>
            <a:pPr marL="342900" indent="-342900">
              <a:buFontTx/>
              <a:buChar char="-"/>
            </a:pPr>
            <a:r>
              <a:rPr lang="en-GB" sz="2000" dirty="0">
                <a:solidFill>
                  <a:srgbClr val="0B78BD"/>
                </a:solidFill>
              </a:rPr>
              <a:t>Ci </a:t>
            </a:r>
            <a:r>
              <a:rPr lang="en-GB" sz="2000" dirty="0" err="1">
                <a:solidFill>
                  <a:srgbClr val="0B78BD"/>
                </a:solidFill>
              </a:rPr>
              <a:t>sono</a:t>
            </a:r>
            <a:r>
              <a:rPr lang="en-GB" sz="2000" dirty="0">
                <a:solidFill>
                  <a:srgbClr val="0B78BD"/>
                </a:solidFill>
              </a:rPr>
              <a:t> </a:t>
            </a:r>
            <a:r>
              <a:rPr lang="en-GB" sz="2000" dirty="0" err="1">
                <a:solidFill>
                  <a:srgbClr val="0B78BD"/>
                </a:solidFill>
              </a:rPr>
              <a:t>storie</a:t>
            </a:r>
            <a:r>
              <a:rPr lang="en-GB" sz="2000" dirty="0">
                <a:solidFill>
                  <a:srgbClr val="0B78BD"/>
                </a:solidFill>
              </a:rPr>
              <a:t> </a:t>
            </a:r>
            <a:r>
              <a:rPr lang="en-GB" sz="2000" dirty="0" err="1">
                <a:solidFill>
                  <a:srgbClr val="0B78BD"/>
                </a:solidFill>
              </a:rPr>
              <a:t>slegate</a:t>
            </a:r>
            <a:r>
              <a:rPr lang="en-GB" sz="2000" dirty="0">
                <a:solidFill>
                  <a:srgbClr val="0B78BD"/>
                </a:solidFill>
              </a:rPr>
              <a:t> </a:t>
            </a:r>
            <a:r>
              <a:rPr lang="en-GB" sz="2000" dirty="0" err="1">
                <a:solidFill>
                  <a:srgbClr val="0B78BD"/>
                </a:solidFill>
              </a:rPr>
              <a:t>all’interno</a:t>
            </a:r>
            <a:r>
              <a:rPr lang="en-GB" sz="2000" dirty="0">
                <a:solidFill>
                  <a:srgbClr val="0B78BD"/>
                </a:solidFill>
              </a:rPr>
              <a:t> del </a:t>
            </a:r>
            <a:r>
              <a:rPr lang="en-GB" sz="2000" dirty="0" err="1">
                <a:solidFill>
                  <a:srgbClr val="0B78BD"/>
                </a:solidFill>
              </a:rPr>
              <a:t>documento</a:t>
            </a:r>
            <a:endParaRPr lang="en-GB" sz="2000" dirty="0">
              <a:solidFill>
                <a:srgbClr val="0B78BD"/>
              </a:solidFill>
            </a:endParaRPr>
          </a:p>
          <a:p>
            <a:pPr marL="342900" indent="-342900">
              <a:buFontTx/>
              <a:buChar char="-"/>
            </a:pPr>
            <a:r>
              <a:rPr lang="en-GB" sz="2000" dirty="0">
                <a:solidFill>
                  <a:srgbClr val="0B78BD"/>
                </a:solidFill>
              </a:rPr>
              <a:t>Saggi </a:t>
            </a:r>
            <a:r>
              <a:rPr lang="en-GB" sz="2000" dirty="0" err="1">
                <a:solidFill>
                  <a:srgbClr val="0B78BD"/>
                </a:solidFill>
              </a:rPr>
              <a:t>su</a:t>
            </a:r>
            <a:r>
              <a:rPr lang="en-GB" sz="2000" dirty="0">
                <a:solidFill>
                  <a:srgbClr val="0B78BD"/>
                </a:solidFill>
              </a:rPr>
              <a:t> </a:t>
            </a:r>
            <a:r>
              <a:rPr lang="en-GB" sz="2000" dirty="0" err="1">
                <a:solidFill>
                  <a:srgbClr val="0B78BD"/>
                </a:solidFill>
              </a:rPr>
              <a:t>eventi</a:t>
            </a:r>
            <a:r>
              <a:rPr lang="en-GB" sz="2000" dirty="0">
                <a:solidFill>
                  <a:srgbClr val="0B78BD"/>
                </a:solidFill>
              </a:rPr>
              <a:t> </a:t>
            </a:r>
            <a:r>
              <a:rPr lang="en-GB" sz="2000" dirty="0" err="1">
                <a:solidFill>
                  <a:srgbClr val="0B78BD"/>
                </a:solidFill>
              </a:rPr>
              <a:t>storici</a:t>
            </a:r>
            <a:endParaRPr lang="en-GB" sz="2000" dirty="0">
              <a:solidFill>
                <a:srgbClr val="0B78BD"/>
              </a:solidFill>
            </a:endParaRPr>
          </a:p>
        </p:txBody>
      </p:sp>
      <p:pic>
        <p:nvPicPr>
          <p:cNvPr id="5" name="Picture 4">
            <a:extLst>
              <a:ext uri="{FF2B5EF4-FFF2-40B4-BE49-F238E27FC236}">
                <a16:creationId xmlns:a16="http://schemas.microsoft.com/office/drawing/2014/main" id="{BD497748-D57F-2AA0-A44F-163D60E9A9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17812" y="1566475"/>
            <a:ext cx="6573838" cy="3239435"/>
          </a:xfrm>
          <a:prstGeom prst="rect">
            <a:avLst/>
          </a:prstGeom>
        </p:spPr>
      </p:pic>
      <p:sp>
        <p:nvSpPr>
          <p:cNvPr id="3" name="Oval 2">
            <a:extLst>
              <a:ext uri="{FF2B5EF4-FFF2-40B4-BE49-F238E27FC236}">
                <a16:creationId xmlns:a16="http://schemas.microsoft.com/office/drawing/2014/main" id="{3CF63A82-3E0B-7AA5-B766-4D9F1A9C5C7B}"/>
              </a:ext>
            </a:extLst>
          </p:cNvPr>
          <p:cNvSpPr/>
          <p:nvPr/>
        </p:nvSpPr>
        <p:spPr>
          <a:xfrm>
            <a:off x="4746749" y="3093032"/>
            <a:ext cx="889000" cy="889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8943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641BE-9F4B-421E-3F3D-E179D0D281E5}"/>
            </a:ext>
          </a:extLst>
        </p:cNvPr>
        <p:cNvGrpSpPr/>
        <p:nvPr/>
      </p:nvGrpSpPr>
      <p:grpSpPr>
        <a:xfrm>
          <a:off x="0" y="0"/>
          <a:ext cx="0" cy="0"/>
          <a:chOff x="0" y="0"/>
          <a:chExt cx="0" cy="0"/>
        </a:xfrm>
      </p:grpSpPr>
      <p:sp>
        <p:nvSpPr>
          <p:cNvPr id="2" name="Main Session Title">
            <a:extLst>
              <a:ext uri="{FF2B5EF4-FFF2-40B4-BE49-F238E27FC236}">
                <a16:creationId xmlns:a16="http://schemas.microsoft.com/office/drawing/2014/main" id="{D74D7FC3-DB16-B25E-6191-57E075B98F78}"/>
              </a:ext>
            </a:extLst>
          </p:cNvPr>
          <p:cNvSpPr>
            <a:spLocks noGrp="1"/>
          </p:cNvSpPr>
          <p:nvPr>
            <p:ph type="title"/>
          </p:nvPr>
        </p:nvSpPr>
        <p:spPr/>
        <p:txBody>
          <a:bodyPr>
            <a:noAutofit/>
          </a:bodyPr>
          <a:lstStyle/>
          <a:p>
            <a:r>
              <a:rPr lang="it-IT" sz="2400" noProof="0" dirty="0"/>
              <a:t>Quando il libro incontra l’algoritmo: l’AI al servizio delle case editoriali</a:t>
            </a:r>
          </a:p>
        </p:txBody>
      </p:sp>
      <p:sp>
        <p:nvSpPr>
          <p:cNvPr id="5" name="TextBox 4">
            <a:extLst>
              <a:ext uri="{FF2B5EF4-FFF2-40B4-BE49-F238E27FC236}">
                <a16:creationId xmlns:a16="http://schemas.microsoft.com/office/drawing/2014/main" id="{B5410322-E084-F8F7-FF4F-CFD02F90D40C}"/>
              </a:ext>
            </a:extLst>
          </p:cNvPr>
          <p:cNvSpPr txBox="1"/>
          <p:nvPr/>
        </p:nvSpPr>
        <p:spPr>
          <a:xfrm>
            <a:off x="1554834" y="1214983"/>
            <a:ext cx="6292211" cy="3816429"/>
          </a:xfrm>
          <a:prstGeom prst="rect">
            <a:avLst/>
          </a:prstGeom>
          <a:noFill/>
        </p:spPr>
        <p:txBody>
          <a:bodyPr wrap="square">
            <a:spAutoFit/>
          </a:bodyPr>
          <a:lstStyle/>
          <a:p>
            <a:r>
              <a:rPr lang="it-IT" sz="1100" noProof="0" dirty="0"/>
              <a:t>Crea un'immagine inquietante e simbolica ispirata al romanzo "1984" di George Orwell. L'ambientazione principale è il Ministero dell'Amore, rappresentato come una stanza sterile e opprimente, con pareti grigie e spoglie illuminate da una luce fredda e artificiale. Al centro della scena, Winston Smith è seduto su una sedia metallica, legato e visibilmente provato, con il volto segnato dalla sofferenza fisica e mentale. Accanto a lui, O'Brien, un uomo dall'aspetto autoritario e imperturbabile, lo osserva con uno sguardo glaciale, tenendo in mano un dispositivo torturante simile a un "dial", simbolo del controllo assoluto del Partito.</a:t>
            </a:r>
          </a:p>
          <a:p>
            <a:endParaRPr lang="it-IT" sz="1100" noProof="0" dirty="0"/>
          </a:p>
          <a:p>
            <a:r>
              <a:rPr lang="it-IT" sz="1100" noProof="0" dirty="0"/>
              <a:t>Sul fondo, una porta con l'iscrizione "Room 101" emana un'aura di terrore, con un'ombra di topi che si intravede attraverso una piccola finestra nella porta, evocando la paura più grande di Winston. La stanza è popolata da altri prigionieri: </a:t>
            </a:r>
            <a:r>
              <a:rPr lang="it-IT" sz="1100" noProof="0" dirty="0" err="1"/>
              <a:t>Ampleforth</a:t>
            </a:r>
            <a:r>
              <a:rPr lang="it-IT" sz="1100" noProof="0" dirty="0"/>
              <a:t>, un uomo dallo sguardo sconsolato, e Parsons, che guarda il vuoto con un'espressione di fede cieca nel Partito. Entrambi sono seduti su panche lungo le pareti, separati da Winston, evidenziando la gerarchia e la divisione tra i prigionieri politici e i criminali comuni.</a:t>
            </a:r>
          </a:p>
          <a:p>
            <a:endParaRPr lang="it-IT" sz="1100" noProof="0" dirty="0"/>
          </a:p>
          <a:p>
            <a:r>
              <a:rPr lang="it-IT" sz="1100" noProof="0" dirty="0"/>
              <a:t>L'atmosfera dell'immagine deve trasmettere un senso di oppressione e disperazione, con tonalità fredde e </a:t>
            </a:r>
            <a:r>
              <a:rPr lang="it-IT" sz="1100" noProof="0" dirty="0" err="1"/>
              <a:t>desaturate</a:t>
            </a:r>
            <a:r>
              <a:rPr lang="it-IT" sz="1100" noProof="0" dirty="0"/>
              <a:t> dominate dal grigio e dal blu. Lo stile artistico richiama un realismo cupo e distopico, con dettagli precisi che enfatizzano la brutalità del regime totalitario. Sullo sfondo, un grande schermo mostra il volto di Big Brother, onnipresente e inquietante, con la scritta "Il Grande Fratello ti guarda" in caratteri intimidatori.</a:t>
            </a:r>
          </a:p>
          <a:p>
            <a:endParaRPr lang="it-IT" sz="1100" noProof="0" dirty="0"/>
          </a:p>
          <a:p>
            <a:r>
              <a:rPr lang="it-IT" sz="1100" noProof="0" dirty="0"/>
              <a:t>L'immagine deve catturare il tema centrale del romanzo: la distruzione dell'individualità e la </a:t>
            </a:r>
            <a:r>
              <a:rPr lang="it-IT" sz="1100" noProof="0" dirty="0">
                <a:highlight>
                  <a:srgbClr val="FFFF00"/>
                </a:highlight>
              </a:rPr>
              <a:t>sottomissione totale </a:t>
            </a:r>
            <a:r>
              <a:rPr lang="it-IT" sz="1100" noProof="0" dirty="0"/>
              <a:t>al potere. Utilizza simboli come la porta "Room 101", il </a:t>
            </a:r>
            <a:r>
              <a:rPr lang="it-IT" sz="1100" noProof="0" dirty="0">
                <a:highlight>
                  <a:srgbClr val="FFFF00"/>
                </a:highlight>
              </a:rPr>
              <a:t>dispositivo torturante </a:t>
            </a:r>
            <a:r>
              <a:rPr lang="it-IT" sz="1100" noProof="0" dirty="0"/>
              <a:t>e il volto di Big Brother per rafforzare il senso di controllo assoluto e di perdita di umanità.</a:t>
            </a:r>
          </a:p>
        </p:txBody>
      </p:sp>
      <p:pic>
        <p:nvPicPr>
          <p:cNvPr id="7" name="Picture 6">
            <a:extLst>
              <a:ext uri="{FF2B5EF4-FFF2-40B4-BE49-F238E27FC236}">
                <a16:creationId xmlns:a16="http://schemas.microsoft.com/office/drawing/2014/main" id="{68B99908-AFD0-0952-54A0-3748B6060980}"/>
              </a:ext>
            </a:extLst>
          </p:cNvPr>
          <p:cNvPicPr>
            <a:picLocks noChangeAspect="1"/>
          </p:cNvPicPr>
          <p:nvPr/>
        </p:nvPicPr>
        <p:blipFill>
          <a:blip r:embed="rId3"/>
          <a:stretch>
            <a:fillRect/>
          </a:stretch>
        </p:blipFill>
        <p:spPr>
          <a:xfrm>
            <a:off x="8023509" y="1214983"/>
            <a:ext cx="3474222" cy="2605666"/>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EC52397B-5B40-1C88-2BA1-B68CE490861D}"/>
              </a:ext>
            </a:extLst>
          </p:cNvPr>
          <p:cNvPicPr>
            <a:picLocks noChangeAspect="1"/>
          </p:cNvPicPr>
          <p:nvPr/>
        </p:nvPicPr>
        <p:blipFill>
          <a:blip r:embed="rId4"/>
          <a:stretch>
            <a:fillRect/>
          </a:stretch>
        </p:blipFill>
        <p:spPr>
          <a:xfrm>
            <a:off x="6432498" y="5299783"/>
            <a:ext cx="5010849" cy="9812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89812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FF79-7A84-0686-2E48-49A20DDF346F}"/>
            </a:ext>
          </a:extLst>
        </p:cNvPr>
        <p:cNvGrpSpPr/>
        <p:nvPr/>
      </p:nvGrpSpPr>
      <p:grpSpPr>
        <a:xfrm>
          <a:off x="0" y="0"/>
          <a:ext cx="0" cy="0"/>
          <a:chOff x="0" y="0"/>
          <a:chExt cx="0" cy="0"/>
        </a:xfrm>
      </p:grpSpPr>
      <p:sp>
        <p:nvSpPr>
          <p:cNvPr id="2" name="Main Session Title">
            <a:extLst>
              <a:ext uri="{FF2B5EF4-FFF2-40B4-BE49-F238E27FC236}">
                <a16:creationId xmlns:a16="http://schemas.microsoft.com/office/drawing/2014/main" id="{AF35FCD4-F61F-1A52-D293-82454523DA70}"/>
              </a:ext>
            </a:extLst>
          </p:cNvPr>
          <p:cNvSpPr>
            <a:spLocks noGrp="1"/>
          </p:cNvSpPr>
          <p:nvPr>
            <p:ph type="title"/>
          </p:nvPr>
        </p:nvSpPr>
        <p:spPr/>
        <p:txBody>
          <a:bodyPr>
            <a:normAutofit/>
          </a:bodyPr>
          <a:lstStyle/>
          <a:p>
            <a:r>
              <a:rPr lang="it-IT" sz="2400" noProof="0" dirty="0"/>
              <a:t>La nostra soluzione</a:t>
            </a:r>
          </a:p>
        </p:txBody>
      </p:sp>
      <p:pic>
        <p:nvPicPr>
          <p:cNvPr id="5" name="Content Placeholder 4">
            <a:extLst>
              <a:ext uri="{FF2B5EF4-FFF2-40B4-BE49-F238E27FC236}">
                <a16:creationId xmlns:a16="http://schemas.microsoft.com/office/drawing/2014/main" id="{D12D1F7F-EAEF-15DE-43CB-E37596418D3A}"/>
              </a:ext>
            </a:extLst>
          </p:cNvPr>
          <p:cNvPicPr>
            <a:picLocks noGrp="1" noChangeAspect="1"/>
          </p:cNvPicPr>
          <p:nvPr>
            <p:ph idx="1"/>
          </p:nvPr>
        </p:nvPicPr>
        <p:blipFill>
          <a:blip r:embed="rId3"/>
          <a:stretch>
            <a:fillRect/>
          </a:stretch>
        </p:blipFill>
        <p:spPr>
          <a:xfrm>
            <a:off x="2433252" y="1433513"/>
            <a:ext cx="7998596" cy="4176712"/>
          </a:xfrm>
        </p:spPr>
      </p:pic>
    </p:spTree>
    <p:extLst>
      <p:ext uri="{BB962C8B-B14F-4D97-AF65-F5344CB8AC3E}">
        <p14:creationId xmlns:p14="http://schemas.microsoft.com/office/powerpoint/2010/main" val="2992307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5055B-D06E-66D8-922A-84A637B6C334}"/>
            </a:ext>
          </a:extLst>
        </p:cNvPr>
        <p:cNvGrpSpPr/>
        <p:nvPr/>
      </p:nvGrpSpPr>
      <p:grpSpPr>
        <a:xfrm>
          <a:off x="0" y="0"/>
          <a:ext cx="0" cy="0"/>
          <a:chOff x="0" y="0"/>
          <a:chExt cx="0" cy="0"/>
        </a:xfrm>
      </p:grpSpPr>
      <p:sp>
        <p:nvSpPr>
          <p:cNvPr id="2" name="Main Session Title">
            <a:extLst>
              <a:ext uri="{FF2B5EF4-FFF2-40B4-BE49-F238E27FC236}">
                <a16:creationId xmlns:a16="http://schemas.microsoft.com/office/drawing/2014/main" id="{C2AC32FC-5724-97FA-D91B-7486680D782C}"/>
              </a:ext>
            </a:extLst>
          </p:cNvPr>
          <p:cNvSpPr>
            <a:spLocks noGrp="1"/>
          </p:cNvSpPr>
          <p:nvPr>
            <p:ph type="title"/>
          </p:nvPr>
        </p:nvSpPr>
        <p:spPr/>
        <p:txBody>
          <a:bodyPr>
            <a:noAutofit/>
          </a:bodyPr>
          <a:lstStyle/>
          <a:p>
            <a:r>
              <a:rPr lang="it-IT" sz="2400" dirty="0"/>
              <a:t>La nostra soluzione</a:t>
            </a:r>
            <a:endParaRPr lang="it-IT" sz="2400" noProof="0" dirty="0"/>
          </a:p>
        </p:txBody>
      </p:sp>
      <p:pic>
        <p:nvPicPr>
          <p:cNvPr id="7" name="Content Placeholder 6">
            <a:extLst>
              <a:ext uri="{FF2B5EF4-FFF2-40B4-BE49-F238E27FC236}">
                <a16:creationId xmlns:a16="http://schemas.microsoft.com/office/drawing/2014/main" id="{D2823481-6A76-2878-3350-FD835659D688}"/>
              </a:ext>
            </a:extLst>
          </p:cNvPr>
          <p:cNvPicPr>
            <a:picLocks noGrp="1" noChangeAspect="1"/>
          </p:cNvPicPr>
          <p:nvPr>
            <p:ph idx="1"/>
          </p:nvPr>
        </p:nvPicPr>
        <p:blipFill>
          <a:blip r:embed="rId3"/>
          <a:stretch>
            <a:fillRect/>
          </a:stretch>
        </p:blipFill>
        <p:spPr>
          <a:xfrm>
            <a:off x="2032335" y="1433513"/>
            <a:ext cx="8800430" cy="4176712"/>
          </a:xfrm>
        </p:spPr>
      </p:pic>
    </p:spTree>
    <p:extLst>
      <p:ext uri="{BB962C8B-B14F-4D97-AF65-F5344CB8AC3E}">
        <p14:creationId xmlns:p14="http://schemas.microsoft.com/office/powerpoint/2010/main" val="2515401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8D4B4-CA61-A773-F45E-1744F0A72CF0}"/>
            </a:ext>
          </a:extLst>
        </p:cNvPr>
        <p:cNvGrpSpPr/>
        <p:nvPr/>
      </p:nvGrpSpPr>
      <p:grpSpPr>
        <a:xfrm>
          <a:off x="0" y="0"/>
          <a:ext cx="0" cy="0"/>
          <a:chOff x="0" y="0"/>
          <a:chExt cx="0" cy="0"/>
        </a:xfrm>
      </p:grpSpPr>
      <p:sp>
        <p:nvSpPr>
          <p:cNvPr id="2" name="Main Session Title">
            <a:extLst>
              <a:ext uri="{FF2B5EF4-FFF2-40B4-BE49-F238E27FC236}">
                <a16:creationId xmlns:a16="http://schemas.microsoft.com/office/drawing/2014/main" id="{39988A3E-B5E0-467D-5DAC-1B3B6CC5853E}"/>
              </a:ext>
            </a:extLst>
          </p:cNvPr>
          <p:cNvSpPr>
            <a:spLocks noGrp="1"/>
          </p:cNvSpPr>
          <p:nvPr>
            <p:ph type="title"/>
          </p:nvPr>
        </p:nvSpPr>
        <p:spPr/>
        <p:txBody>
          <a:bodyPr>
            <a:normAutofit/>
          </a:bodyPr>
          <a:lstStyle/>
          <a:p>
            <a:r>
              <a:rPr lang="it-IT" sz="2400" noProof="0" dirty="0"/>
              <a:t>I risultati</a:t>
            </a:r>
          </a:p>
        </p:txBody>
      </p:sp>
      <p:pic>
        <p:nvPicPr>
          <p:cNvPr id="4" name="Picture 3">
            <a:extLst>
              <a:ext uri="{FF2B5EF4-FFF2-40B4-BE49-F238E27FC236}">
                <a16:creationId xmlns:a16="http://schemas.microsoft.com/office/drawing/2014/main" id="{61F44219-CF55-3106-DDDA-7692FB536562}"/>
              </a:ext>
            </a:extLst>
          </p:cNvPr>
          <p:cNvPicPr>
            <a:picLocks noChangeAspect="1"/>
          </p:cNvPicPr>
          <p:nvPr/>
        </p:nvPicPr>
        <p:blipFill>
          <a:blip r:embed="rId3"/>
          <a:stretch>
            <a:fillRect/>
          </a:stretch>
        </p:blipFill>
        <p:spPr>
          <a:xfrm>
            <a:off x="1372181" y="1250194"/>
            <a:ext cx="8958687" cy="4821862"/>
          </a:xfrm>
          <a:prstGeom prst="rect">
            <a:avLst/>
          </a:prstGeom>
        </p:spPr>
      </p:pic>
    </p:spTree>
    <p:extLst>
      <p:ext uri="{BB962C8B-B14F-4D97-AF65-F5344CB8AC3E}">
        <p14:creationId xmlns:p14="http://schemas.microsoft.com/office/powerpoint/2010/main" val="1668323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7AA09-FC0F-EFFE-A456-BA0F144EB40E}"/>
            </a:ext>
          </a:extLst>
        </p:cNvPr>
        <p:cNvGrpSpPr/>
        <p:nvPr/>
      </p:nvGrpSpPr>
      <p:grpSpPr>
        <a:xfrm>
          <a:off x="0" y="0"/>
          <a:ext cx="0" cy="0"/>
          <a:chOff x="0" y="0"/>
          <a:chExt cx="0" cy="0"/>
        </a:xfrm>
      </p:grpSpPr>
      <p:sp>
        <p:nvSpPr>
          <p:cNvPr id="2" name="Main Session Title">
            <a:extLst>
              <a:ext uri="{FF2B5EF4-FFF2-40B4-BE49-F238E27FC236}">
                <a16:creationId xmlns:a16="http://schemas.microsoft.com/office/drawing/2014/main" id="{310E2325-0015-81E7-42B9-73228C40F112}"/>
              </a:ext>
            </a:extLst>
          </p:cNvPr>
          <p:cNvSpPr>
            <a:spLocks noGrp="1"/>
          </p:cNvSpPr>
          <p:nvPr>
            <p:ph type="title"/>
          </p:nvPr>
        </p:nvSpPr>
        <p:spPr/>
        <p:txBody>
          <a:bodyPr>
            <a:normAutofit/>
          </a:bodyPr>
          <a:lstStyle/>
          <a:p>
            <a:r>
              <a:rPr lang="it-IT" sz="2400" dirty="0"/>
              <a:t>Il Media Kit</a:t>
            </a:r>
            <a:endParaRPr lang="it-IT" sz="2400" noProof="0" dirty="0"/>
          </a:p>
        </p:txBody>
      </p:sp>
      <p:pic>
        <p:nvPicPr>
          <p:cNvPr id="6" name="Picture 5">
            <a:extLst>
              <a:ext uri="{FF2B5EF4-FFF2-40B4-BE49-F238E27FC236}">
                <a16:creationId xmlns:a16="http://schemas.microsoft.com/office/drawing/2014/main" id="{2F688BBF-6122-EF55-8769-D89A008070E0}"/>
              </a:ext>
            </a:extLst>
          </p:cNvPr>
          <p:cNvPicPr>
            <a:picLocks noChangeAspect="1"/>
          </p:cNvPicPr>
          <p:nvPr/>
        </p:nvPicPr>
        <p:blipFill>
          <a:blip r:embed="rId3"/>
          <a:stretch>
            <a:fillRect/>
          </a:stretch>
        </p:blipFill>
        <p:spPr>
          <a:xfrm>
            <a:off x="1671599" y="1495514"/>
            <a:ext cx="9134142" cy="3906334"/>
          </a:xfrm>
          <a:prstGeom prst="rect">
            <a:avLst/>
          </a:prstGeom>
        </p:spPr>
      </p:pic>
    </p:spTree>
    <p:extLst>
      <p:ext uri="{BB962C8B-B14F-4D97-AF65-F5344CB8AC3E}">
        <p14:creationId xmlns:p14="http://schemas.microsoft.com/office/powerpoint/2010/main" val="929014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F0077-0624-7EBF-F1F0-0BB9A687F80F}"/>
            </a:ext>
          </a:extLst>
        </p:cNvPr>
        <p:cNvGrpSpPr/>
        <p:nvPr/>
      </p:nvGrpSpPr>
      <p:grpSpPr>
        <a:xfrm>
          <a:off x="0" y="0"/>
          <a:ext cx="0" cy="0"/>
          <a:chOff x="0" y="0"/>
          <a:chExt cx="0" cy="0"/>
        </a:xfrm>
      </p:grpSpPr>
      <p:sp>
        <p:nvSpPr>
          <p:cNvPr id="2" name="Main Session Title">
            <a:extLst>
              <a:ext uri="{FF2B5EF4-FFF2-40B4-BE49-F238E27FC236}">
                <a16:creationId xmlns:a16="http://schemas.microsoft.com/office/drawing/2014/main" id="{1F81CA2A-AD35-4023-2469-E40D3752E196}"/>
              </a:ext>
            </a:extLst>
          </p:cNvPr>
          <p:cNvSpPr>
            <a:spLocks noGrp="1"/>
          </p:cNvSpPr>
          <p:nvPr>
            <p:ph type="title"/>
          </p:nvPr>
        </p:nvSpPr>
        <p:spPr/>
        <p:txBody>
          <a:bodyPr>
            <a:noAutofit/>
          </a:bodyPr>
          <a:lstStyle/>
          <a:p>
            <a:r>
              <a:rPr lang="it-IT" sz="2400" noProof="0" dirty="0"/>
              <a:t>Il Media Kit</a:t>
            </a:r>
          </a:p>
        </p:txBody>
      </p:sp>
      <p:pic>
        <p:nvPicPr>
          <p:cNvPr id="4" name="Picture 3">
            <a:extLst>
              <a:ext uri="{FF2B5EF4-FFF2-40B4-BE49-F238E27FC236}">
                <a16:creationId xmlns:a16="http://schemas.microsoft.com/office/drawing/2014/main" id="{CFD3A97E-308D-4A09-616F-B0F6701CFD24}"/>
              </a:ext>
            </a:extLst>
          </p:cNvPr>
          <p:cNvPicPr>
            <a:picLocks noChangeAspect="1"/>
          </p:cNvPicPr>
          <p:nvPr/>
        </p:nvPicPr>
        <p:blipFill>
          <a:blip r:embed="rId3"/>
          <a:stretch>
            <a:fillRect/>
          </a:stretch>
        </p:blipFill>
        <p:spPr>
          <a:xfrm>
            <a:off x="1554834" y="940348"/>
            <a:ext cx="9437817" cy="5340647"/>
          </a:xfrm>
          <a:prstGeom prst="rect">
            <a:avLst/>
          </a:prstGeom>
        </p:spPr>
      </p:pic>
    </p:spTree>
    <p:extLst>
      <p:ext uri="{BB962C8B-B14F-4D97-AF65-F5344CB8AC3E}">
        <p14:creationId xmlns:p14="http://schemas.microsoft.com/office/powerpoint/2010/main" val="2690116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6AA29-3908-F895-6E79-47393061C019}"/>
            </a:ext>
          </a:extLst>
        </p:cNvPr>
        <p:cNvGrpSpPr/>
        <p:nvPr/>
      </p:nvGrpSpPr>
      <p:grpSpPr>
        <a:xfrm>
          <a:off x="0" y="0"/>
          <a:ext cx="0" cy="0"/>
          <a:chOff x="0" y="0"/>
          <a:chExt cx="0" cy="0"/>
        </a:xfrm>
      </p:grpSpPr>
      <p:sp>
        <p:nvSpPr>
          <p:cNvPr id="2" name="Main Session Title">
            <a:extLst>
              <a:ext uri="{FF2B5EF4-FFF2-40B4-BE49-F238E27FC236}">
                <a16:creationId xmlns:a16="http://schemas.microsoft.com/office/drawing/2014/main" id="{F5BCB098-57AC-2A01-60DC-B4D79FB3DA73}"/>
              </a:ext>
            </a:extLst>
          </p:cNvPr>
          <p:cNvSpPr>
            <a:spLocks noGrp="1"/>
          </p:cNvSpPr>
          <p:nvPr>
            <p:ph type="title"/>
          </p:nvPr>
        </p:nvSpPr>
        <p:spPr>
          <a:xfrm>
            <a:off x="1451810" y="284905"/>
            <a:ext cx="9755328" cy="636393"/>
          </a:xfrm>
        </p:spPr>
        <p:txBody>
          <a:bodyPr>
            <a:noAutofit/>
          </a:bodyPr>
          <a:lstStyle/>
          <a:p>
            <a:r>
              <a:rPr lang="it-IT" sz="2400" noProof="0" dirty="0"/>
              <a:t>Redazione o AI?</a:t>
            </a:r>
          </a:p>
        </p:txBody>
      </p:sp>
      <p:sp>
        <p:nvSpPr>
          <p:cNvPr id="4" name="TextBox 3">
            <a:extLst>
              <a:ext uri="{FF2B5EF4-FFF2-40B4-BE49-F238E27FC236}">
                <a16:creationId xmlns:a16="http://schemas.microsoft.com/office/drawing/2014/main" id="{9D9AD28C-28E5-5115-13D7-80AF9C357CD7}"/>
              </a:ext>
            </a:extLst>
          </p:cNvPr>
          <p:cNvSpPr txBox="1"/>
          <p:nvPr/>
        </p:nvSpPr>
        <p:spPr>
          <a:xfrm>
            <a:off x="1518178" y="2399628"/>
            <a:ext cx="4948990" cy="3785652"/>
          </a:xfrm>
          <a:prstGeom prst="rect">
            <a:avLst/>
          </a:prstGeom>
          <a:noFill/>
          <a:ln>
            <a:solidFill>
              <a:schemeClr val="tx1"/>
            </a:solidFill>
          </a:ln>
        </p:spPr>
        <p:txBody>
          <a:bodyPr wrap="square">
            <a:spAutoFit/>
          </a:bodyPr>
          <a:lstStyle/>
          <a:p>
            <a:r>
              <a:rPr lang="it-IT" sz="1200" noProof="0" dirty="0"/>
              <a:t>In un angolo remoto del mondo, dove il tempo sembra scorrere con la lentezza di un fiume antico, sorge Sant’Ireneo di </a:t>
            </a:r>
            <a:r>
              <a:rPr lang="it-IT" sz="1200" noProof="0" dirty="0" err="1"/>
              <a:t>Arnois</a:t>
            </a:r>
            <a:r>
              <a:rPr lang="it-IT" sz="1200" noProof="0" dirty="0"/>
              <a:t>, un villaggio che custodisce il segreto di una vita semplice e profonda. È qui che </a:t>
            </a:r>
            <a:r>
              <a:rPr lang="it-IT" sz="1200" noProof="0" dirty="0" err="1"/>
              <a:t>Prudencia</a:t>
            </a:r>
            <a:r>
              <a:rPr lang="it-IT" sz="1200" noProof="0" dirty="0"/>
              <a:t> Prim, donna colta e raffinata, giunge in cerca di un impiego come bibliotecaria, ma trova molto di più: un viaggio interiore che la porterà a mettere in discussione ogni certezza.</a:t>
            </a:r>
          </a:p>
          <a:p>
            <a:r>
              <a:rPr lang="it-IT" sz="1200" noProof="0" dirty="0"/>
              <a:t>Accolta nella dimora austera e affascinante di un uomo enigmatico, noto come "l’uomo dello scranno", </a:t>
            </a:r>
            <a:r>
              <a:rPr lang="it-IT" sz="1200" noProof="0" dirty="0" err="1"/>
              <a:t>Prudencia</a:t>
            </a:r>
            <a:r>
              <a:rPr lang="it-IT" sz="1200" noProof="0" dirty="0"/>
              <a:t> si immerge in un mondo fatto di dialoghi intensi, tradizioni radicate e personaggi che sembrano usciti da un’altra epoca. Tra conversazioni filosofiche e silenzi carichi di significato, la protagonista si confronta con temi universali: l’amore, la bellezza, la spiritualità e il senso della vita. Ogni incontro, ogni parola, ogni sguardo diventa per lei un tassello di un mosaico più grande, un invito a guardare oltre le apparenze.</a:t>
            </a:r>
          </a:p>
          <a:p>
            <a:r>
              <a:rPr lang="it-IT" sz="1200" noProof="0" dirty="0"/>
              <a:t>Ma Sant’Ireneo non è solo un luogo: è una prova, una sfida, una promessa. E quando </a:t>
            </a:r>
            <a:r>
              <a:rPr lang="it-IT" sz="1200" noProof="0" dirty="0" err="1"/>
              <a:t>Prudencia</a:t>
            </a:r>
            <a:r>
              <a:rPr lang="it-IT" sz="1200" noProof="0" dirty="0"/>
              <a:t> si troverà di fronte alla scelta di restare o partire, capirà che la vera trasformazione non si compie mai senza coraggio. Il risveglio della signorina Prim è una storia di bellezza e cambiamento, un inno alla scoperta di sé e alla forza delle relazioni umane. Un romanzo che invita il lettore a fermarsi, ascoltare e riscoprire il valore delle cose essenziali.</a:t>
            </a:r>
          </a:p>
        </p:txBody>
      </p:sp>
      <p:sp>
        <p:nvSpPr>
          <p:cNvPr id="8" name="TextBox 7">
            <a:extLst>
              <a:ext uri="{FF2B5EF4-FFF2-40B4-BE49-F238E27FC236}">
                <a16:creationId xmlns:a16="http://schemas.microsoft.com/office/drawing/2014/main" id="{126D5FCB-C17A-409D-5E04-ABC844C416AB}"/>
              </a:ext>
            </a:extLst>
          </p:cNvPr>
          <p:cNvSpPr txBox="1"/>
          <p:nvPr/>
        </p:nvSpPr>
        <p:spPr>
          <a:xfrm>
            <a:off x="6689558" y="2953626"/>
            <a:ext cx="4764983" cy="3231654"/>
          </a:xfrm>
          <a:prstGeom prst="rect">
            <a:avLst/>
          </a:prstGeom>
          <a:noFill/>
          <a:ln>
            <a:solidFill>
              <a:schemeClr val="tx1"/>
            </a:solidFill>
          </a:ln>
        </p:spPr>
        <p:txBody>
          <a:bodyPr wrap="square">
            <a:spAutoFit/>
          </a:bodyPr>
          <a:lstStyle/>
          <a:p>
            <a:r>
              <a:rPr lang="it-IT" sz="1200" noProof="0" dirty="0"/>
              <a:t>La signorina Prim ha trent’anni, una spiccata sensibilità e un trascinante amore per i libri, ma è anche vittima dei suoi ideali e della rabbia verso un epoca superficiale che sembra averli dimenticati. Un annuncio sul giornale contiene la promessa di una nuova vita: c’è un posto da bibliotecaria a Sant’Ireneo di </a:t>
            </a:r>
            <a:r>
              <a:rPr lang="it-IT" sz="1200" noProof="0" dirty="0" err="1"/>
              <a:t>Arnois</a:t>
            </a:r>
            <a:r>
              <a:rPr lang="it-IT" sz="1200" noProof="0" dirty="0"/>
              <a:t>, un incantevole paese in cui il tempo sembra sospeso e i cui abitanti hanno deciso di dichiarare guerra agli inganni della modernità.</a:t>
            </a:r>
          </a:p>
          <a:p>
            <a:r>
              <a:rPr lang="it-IT" sz="1200" noProof="0" dirty="0"/>
              <a:t>La signorina Prim viene così assunta per riordinare la biblioteca dell’ “uomo dello scranno”, un personaggio intelligente e colto, ma completamente privo di tatto e di delicatezza. La giovane bibliotecaria, dopo lunghe e accese discussioni con il suo datore di lavoro, inizierà a scoprire il caratteristico stile di vita e o segreti di quella comunità, decisamente fuori dalle convenzioni.</a:t>
            </a:r>
          </a:p>
          <a:p>
            <a:r>
              <a:rPr lang="it-IT" sz="1200" noProof="0" dirty="0"/>
              <a:t>Per il suo piglio brillante e l’intelligenza della narrazione, Il risveglio della signorina Prim è presto diventato un caso internazionale, un viaggio indimenticabile alla ricerca del paradiso perduto, della forza della ragione e della bellezza nascosta nelle piccole cose.</a:t>
            </a:r>
          </a:p>
        </p:txBody>
      </p:sp>
      <p:sp>
        <p:nvSpPr>
          <p:cNvPr id="3" name="TextBox 2">
            <a:extLst>
              <a:ext uri="{FF2B5EF4-FFF2-40B4-BE49-F238E27FC236}">
                <a16:creationId xmlns:a16="http://schemas.microsoft.com/office/drawing/2014/main" id="{A481130B-4C3B-3002-9C10-283226D288B8}"/>
              </a:ext>
            </a:extLst>
          </p:cNvPr>
          <p:cNvSpPr txBox="1"/>
          <p:nvPr/>
        </p:nvSpPr>
        <p:spPr>
          <a:xfrm>
            <a:off x="1518178" y="1025224"/>
            <a:ext cx="5887317" cy="358240"/>
          </a:xfrm>
          <a:prstGeom prst="rect">
            <a:avLst/>
          </a:prstGeom>
          <a:noFill/>
        </p:spPr>
        <p:txBody>
          <a:bodyPr wrap="none" rtlCol="0">
            <a:spAutoFit/>
          </a:bodyPr>
          <a:lstStyle/>
          <a:p>
            <a:r>
              <a:rPr lang="it-IT" noProof="0" dirty="0"/>
              <a:t>Quarta di copertina per il libro «Il risveglio della signorina Prim»</a:t>
            </a:r>
          </a:p>
        </p:txBody>
      </p:sp>
      <p:sp>
        <p:nvSpPr>
          <p:cNvPr id="5" name="TextBox 4">
            <a:extLst>
              <a:ext uri="{FF2B5EF4-FFF2-40B4-BE49-F238E27FC236}">
                <a16:creationId xmlns:a16="http://schemas.microsoft.com/office/drawing/2014/main" id="{0009F435-7269-DD46-E63B-62770566DCE5}"/>
              </a:ext>
            </a:extLst>
          </p:cNvPr>
          <p:cNvSpPr txBox="1"/>
          <p:nvPr/>
        </p:nvSpPr>
        <p:spPr>
          <a:xfrm>
            <a:off x="1518178" y="1989425"/>
            <a:ext cx="1612429" cy="358240"/>
          </a:xfrm>
          <a:prstGeom prst="rect">
            <a:avLst/>
          </a:prstGeom>
          <a:noFill/>
        </p:spPr>
        <p:txBody>
          <a:bodyPr wrap="none" rtlCol="0">
            <a:spAutoFit/>
          </a:bodyPr>
          <a:lstStyle/>
          <a:p>
            <a:r>
              <a:rPr lang="it-IT" noProof="0" dirty="0"/>
              <a:t>Generato dall’AI</a:t>
            </a:r>
          </a:p>
        </p:txBody>
      </p:sp>
      <p:sp>
        <p:nvSpPr>
          <p:cNvPr id="6" name="TextBox 5">
            <a:extLst>
              <a:ext uri="{FF2B5EF4-FFF2-40B4-BE49-F238E27FC236}">
                <a16:creationId xmlns:a16="http://schemas.microsoft.com/office/drawing/2014/main" id="{1A57ABC0-559E-4BE5-0EE5-06935FEB254F}"/>
              </a:ext>
            </a:extLst>
          </p:cNvPr>
          <p:cNvSpPr txBox="1"/>
          <p:nvPr/>
        </p:nvSpPr>
        <p:spPr>
          <a:xfrm>
            <a:off x="6689558" y="2491460"/>
            <a:ext cx="2917530" cy="358240"/>
          </a:xfrm>
          <a:prstGeom prst="rect">
            <a:avLst/>
          </a:prstGeom>
          <a:noFill/>
        </p:spPr>
        <p:txBody>
          <a:bodyPr wrap="none" rtlCol="0">
            <a:spAutoFit/>
          </a:bodyPr>
          <a:lstStyle/>
          <a:p>
            <a:r>
              <a:rPr lang="it-IT" noProof="0" dirty="0"/>
              <a:t>Scritto dalla redazione umana</a:t>
            </a:r>
          </a:p>
        </p:txBody>
      </p:sp>
      <p:pic>
        <p:nvPicPr>
          <p:cNvPr id="9" name="Picture 8">
            <a:extLst>
              <a:ext uri="{FF2B5EF4-FFF2-40B4-BE49-F238E27FC236}">
                <a16:creationId xmlns:a16="http://schemas.microsoft.com/office/drawing/2014/main" id="{EEA76DB2-5001-4881-5E71-7EBF8AE1963C}"/>
              </a:ext>
            </a:extLst>
          </p:cNvPr>
          <p:cNvPicPr>
            <a:picLocks noChangeAspect="1"/>
          </p:cNvPicPr>
          <p:nvPr/>
        </p:nvPicPr>
        <p:blipFill>
          <a:blip r:embed="rId3"/>
          <a:stretch>
            <a:fillRect/>
          </a:stretch>
        </p:blipFill>
        <p:spPr>
          <a:xfrm>
            <a:off x="10153157" y="801955"/>
            <a:ext cx="1165176" cy="1689505"/>
          </a:xfrm>
          <a:prstGeom prst="rect">
            <a:avLst/>
          </a:prstGeom>
        </p:spPr>
      </p:pic>
    </p:spTree>
    <p:extLst>
      <p:ext uri="{BB962C8B-B14F-4D97-AF65-F5344CB8AC3E}">
        <p14:creationId xmlns:p14="http://schemas.microsoft.com/office/powerpoint/2010/main" val="227350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246BE-E113-CE41-CABC-51A672EF091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34E4601-9EEF-FD6C-11B5-CF65925FB159}"/>
              </a:ext>
            </a:extLst>
          </p:cNvPr>
          <p:cNvPicPr>
            <a:picLocks noChangeAspect="1"/>
          </p:cNvPicPr>
          <p:nvPr/>
        </p:nvPicPr>
        <p:blipFill>
          <a:blip r:embed="rId3"/>
          <a:stretch>
            <a:fillRect/>
          </a:stretch>
        </p:blipFill>
        <p:spPr>
          <a:xfrm>
            <a:off x="1554834" y="1207023"/>
            <a:ext cx="8891484" cy="4874904"/>
          </a:xfrm>
          <a:prstGeom prst="rect">
            <a:avLst/>
          </a:prstGeom>
        </p:spPr>
      </p:pic>
      <p:sp>
        <p:nvSpPr>
          <p:cNvPr id="7" name="Main Session Title">
            <a:extLst>
              <a:ext uri="{FF2B5EF4-FFF2-40B4-BE49-F238E27FC236}">
                <a16:creationId xmlns:a16="http://schemas.microsoft.com/office/drawing/2014/main" id="{E14DEBF2-0EA9-EF43-0491-7A6EA79B0D64}"/>
              </a:ext>
            </a:extLst>
          </p:cNvPr>
          <p:cNvSpPr>
            <a:spLocks noGrp="1"/>
          </p:cNvSpPr>
          <p:nvPr>
            <p:ph type="title"/>
          </p:nvPr>
        </p:nvSpPr>
        <p:spPr>
          <a:xfrm>
            <a:off x="1554834" y="303955"/>
            <a:ext cx="9755328" cy="636393"/>
          </a:xfrm>
        </p:spPr>
        <p:txBody>
          <a:bodyPr>
            <a:noAutofit/>
          </a:bodyPr>
          <a:lstStyle/>
          <a:p>
            <a:r>
              <a:rPr lang="it-IT" sz="2400" noProof="0" dirty="0"/>
              <a:t>Il Media Kit</a:t>
            </a:r>
          </a:p>
        </p:txBody>
      </p:sp>
    </p:spTree>
    <p:extLst>
      <p:ext uri="{BB962C8B-B14F-4D97-AF65-F5344CB8AC3E}">
        <p14:creationId xmlns:p14="http://schemas.microsoft.com/office/powerpoint/2010/main" val="3687743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onsor Section Title"/>
          <p:cNvSpPr>
            <a:spLocks noGrp="1"/>
          </p:cNvSpPr>
          <p:nvPr>
            <p:ph type="title"/>
          </p:nvPr>
        </p:nvSpPr>
        <p:spPr/>
        <p:txBody>
          <a:bodyPr/>
          <a:lstStyle/>
          <a:p>
            <a:r>
              <a:rPr lang="it-IT" noProof="0" dirty="0"/>
              <a:t>Event Sponsors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4BE39-ACB3-335C-32D9-7EA6F2C4FF74}"/>
            </a:ext>
          </a:extLst>
        </p:cNvPr>
        <p:cNvGrpSpPr/>
        <p:nvPr/>
      </p:nvGrpSpPr>
      <p:grpSpPr>
        <a:xfrm>
          <a:off x="0" y="0"/>
          <a:ext cx="0" cy="0"/>
          <a:chOff x="0" y="0"/>
          <a:chExt cx="0" cy="0"/>
        </a:xfrm>
      </p:grpSpPr>
      <p:sp>
        <p:nvSpPr>
          <p:cNvPr id="2" name="Main Session Title">
            <a:extLst>
              <a:ext uri="{FF2B5EF4-FFF2-40B4-BE49-F238E27FC236}">
                <a16:creationId xmlns:a16="http://schemas.microsoft.com/office/drawing/2014/main" id="{3F15AC05-1855-F921-3622-D3264FB3379A}"/>
              </a:ext>
            </a:extLst>
          </p:cNvPr>
          <p:cNvSpPr>
            <a:spLocks noGrp="1"/>
          </p:cNvSpPr>
          <p:nvPr>
            <p:ph type="title"/>
          </p:nvPr>
        </p:nvSpPr>
        <p:spPr/>
        <p:txBody>
          <a:bodyPr>
            <a:normAutofit/>
          </a:bodyPr>
          <a:lstStyle/>
          <a:p>
            <a:r>
              <a:rPr lang="it-IT" sz="2400" noProof="0" dirty="0"/>
              <a:t>Il Media Kit</a:t>
            </a:r>
          </a:p>
        </p:txBody>
      </p:sp>
      <p:pic>
        <p:nvPicPr>
          <p:cNvPr id="4" name="Picture 3">
            <a:extLst>
              <a:ext uri="{FF2B5EF4-FFF2-40B4-BE49-F238E27FC236}">
                <a16:creationId xmlns:a16="http://schemas.microsoft.com/office/drawing/2014/main" id="{91F4FE23-4384-0BFA-93A2-9AE0441EA2C8}"/>
              </a:ext>
            </a:extLst>
          </p:cNvPr>
          <p:cNvPicPr>
            <a:picLocks noChangeAspect="1"/>
          </p:cNvPicPr>
          <p:nvPr/>
        </p:nvPicPr>
        <p:blipFill>
          <a:blip r:embed="rId3"/>
          <a:stretch>
            <a:fillRect/>
          </a:stretch>
        </p:blipFill>
        <p:spPr>
          <a:xfrm>
            <a:off x="1554834" y="1314263"/>
            <a:ext cx="9663588" cy="4966731"/>
          </a:xfrm>
          <a:prstGeom prst="rect">
            <a:avLst/>
          </a:prstGeom>
        </p:spPr>
      </p:pic>
    </p:spTree>
    <p:extLst>
      <p:ext uri="{BB962C8B-B14F-4D97-AF65-F5344CB8AC3E}">
        <p14:creationId xmlns:p14="http://schemas.microsoft.com/office/powerpoint/2010/main" val="1469233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6C1BC-5830-AAD7-DD1B-A7D9D31DA81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0A17B46-BB96-025C-A6D7-388E5D9C13A3}"/>
              </a:ext>
            </a:extLst>
          </p:cNvPr>
          <p:cNvPicPr>
            <a:picLocks noChangeAspect="1"/>
          </p:cNvPicPr>
          <p:nvPr/>
        </p:nvPicPr>
        <p:blipFill>
          <a:blip r:embed="rId3"/>
          <a:stretch>
            <a:fillRect/>
          </a:stretch>
        </p:blipFill>
        <p:spPr>
          <a:xfrm>
            <a:off x="3794332" y="1256068"/>
            <a:ext cx="5024927" cy="5024927"/>
          </a:xfrm>
          <a:prstGeom prst="rect">
            <a:avLst/>
          </a:prstGeom>
        </p:spPr>
      </p:pic>
      <p:sp>
        <p:nvSpPr>
          <p:cNvPr id="8" name="Main Session Title">
            <a:extLst>
              <a:ext uri="{FF2B5EF4-FFF2-40B4-BE49-F238E27FC236}">
                <a16:creationId xmlns:a16="http://schemas.microsoft.com/office/drawing/2014/main" id="{7F6E984C-35CD-D7B5-7F92-F52FE81E1CD8}"/>
              </a:ext>
            </a:extLst>
          </p:cNvPr>
          <p:cNvSpPr>
            <a:spLocks noGrp="1"/>
          </p:cNvSpPr>
          <p:nvPr>
            <p:ph type="title"/>
          </p:nvPr>
        </p:nvSpPr>
        <p:spPr>
          <a:xfrm>
            <a:off x="1554163" y="303213"/>
            <a:ext cx="9756775" cy="636587"/>
          </a:xfrm>
        </p:spPr>
        <p:txBody>
          <a:bodyPr>
            <a:noAutofit/>
          </a:bodyPr>
          <a:lstStyle/>
          <a:p>
            <a:r>
              <a:rPr lang="it-IT" sz="2400" noProof="0" dirty="0"/>
              <a:t>Il Media Kit</a:t>
            </a:r>
          </a:p>
        </p:txBody>
      </p:sp>
    </p:spTree>
    <p:extLst>
      <p:ext uri="{BB962C8B-B14F-4D97-AF65-F5344CB8AC3E}">
        <p14:creationId xmlns:p14="http://schemas.microsoft.com/office/powerpoint/2010/main" val="2119112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59163-93C0-2A0F-F85D-04E8013F7C59}"/>
            </a:ext>
          </a:extLst>
        </p:cNvPr>
        <p:cNvGrpSpPr/>
        <p:nvPr/>
      </p:nvGrpSpPr>
      <p:grpSpPr>
        <a:xfrm>
          <a:off x="0" y="0"/>
          <a:ext cx="0" cy="0"/>
          <a:chOff x="0" y="0"/>
          <a:chExt cx="0" cy="0"/>
        </a:xfrm>
      </p:grpSpPr>
      <p:sp>
        <p:nvSpPr>
          <p:cNvPr id="8" name="Main Session Title">
            <a:extLst>
              <a:ext uri="{FF2B5EF4-FFF2-40B4-BE49-F238E27FC236}">
                <a16:creationId xmlns:a16="http://schemas.microsoft.com/office/drawing/2014/main" id="{01390DEC-B0CF-67BC-364C-A43CB3FFAC48}"/>
              </a:ext>
            </a:extLst>
          </p:cNvPr>
          <p:cNvSpPr>
            <a:spLocks noGrp="1"/>
          </p:cNvSpPr>
          <p:nvPr>
            <p:ph type="title"/>
          </p:nvPr>
        </p:nvSpPr>
        <p:spPr>
          <a:xfrm>
            <a:off x="1554163" y="303213"/>
            <a:ext cx="9756775" cy="636587"/>
          </a:xfrm>
        </p:spPr>
        <p:txBody>
          <a:bodyPr>
            <a:noAutofit/>
          </a:bodyPr>
          <a:lstStyle/>
          <a:p>
            <a:r>
              <a:rPr lang="it-IT" sz="2400" noProof="0" dirty="0"/>
              <a:t>Il Media Kit</a:t>
            </a:r>
          </a:p>
        </p:txBody>
      </p:sp>
      <p:pic>
        <p:nvPicPr>
          <p:cNvPr id="10" name="Picture 9" descr="A person holding a book in front of a person and a cat&#10;&#10;AI-generated content may be incorrect.">
            <a:extLst>
              <a:ext uri="{FF2B5EF4-FFF2-40B4-BE49-F238E27FC236}">
                <a16:creationId xmlns:a16="http://schemas.microsoft.com/office/drawing/2014/main" id="{8947D6DE-9A9D-1C23-2BFB-983AE26FC874}"/>
              </a:ext>
            </a:extLst>
          </p:cNvPr>
          <p:cNvPicPr>
            <a:picLocks noChangeAspect="1"/>
          </p:cNvPicPr>
          <p:nvPr/>
        </p:nvPicPr>
        <p:blipFill>
          <a:blip r:embed="rId3"/>
          <a:stretch>
            <a:fillRect/>
          </a:stretch>
        </p:blipFill>
        <p:spPr>
          <a:xfrm>
            <a:off x="2434673" y="1053950"/>
            <a:ext cx="7586404" cy="5057602"/>
          </a:xfrm>
          <a:prstGeom prst="rect">
            <a:avLst/>
          </a:prstGeom>
        </p:spPr>
      </p:pic>
    </p:spTree>
    <p:extLst>
      <p:ext uri="{BB962C8B-B14F-4D97-AF65-F5344CB8AC3E}">
        <p14:creationId xmlns:p14="http://schemas.microsoft.com/office/powerpoint/2010/main" val="3738698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7EC3A-9F0C-90B4-F729-BD3EC6F0639A}"/>
            </a:ext>
          </a:extLst>
        </p:cNvPr>
        <p:cNvGrpSpPr/>
        <p:nvPr/>
      </p:nvGrpSpPr>
      <p:grpSpPr>
        <a:xfrm>
          <a:off x="0" y="0"/>
          <a:ext cx="0" cy="0"/>
          <a:chOff x="0" y="0"/>
          <a:chExt cx="0" cy="0"/>
        </a:xfrm>
      </p:grpSpPr>
      <p:sp>
        <p:nvSpPr>
          <p:cNvPr id="2" name="Main Session Title">
            <a:extLst>
              <a:ext uri="{FF2B5EF4-FFF2-40B4-BE49-F238E27FC236}">
                <a16:creationId xmlns:a16="http://schemas.microsoft.com/office/drawing/2014/main" id="{974E44B3-E0C0-CB11-0A27-54586A5444D5}"/>
              </a:ext>
            </a:extLst>
          </p:cNvPr>
          <p:cNvSpPr>
            <a:spLocks noGrp="1"/>
          </p:cNvSpPr>
          <p:nvPr>
            <p:ph type="title"/>
          </p:nvPr>
        </p:nvSpPr>
        <p:spPr/>
        <p:txBody>
          <a:bodyPr>
            <a:noAutofit/>
          </a:bodyPr>
          <a:lstStyle/>
          <a:p>
            <a:r>
              <a:rPr lang="it-IT" sz="2400" noProof="0" dirty="0"/>
              <a:t>Book Buddy</a:t>
            </a:r>
          </a:p>
        </p:txBody>
      </p:sp>
      <p:sp>
        <p:nvSpPr>
          <p:cNvPr id="3" name="Detailed Speaker Information">
            <a:extLst>
              <a:ext uri="{FF2B5EF4-FFF2-40B4-BE49-F238E27FC236}">
                <a16:creationId xmlns:a16="http://schemas.microsoft.com/office/drawing/2014/main" id="{870B871E-8B7B-B691-40D7-D977FA17A65A}"/>
              </a:ext>
            </a:extLst>
          </p:cNvPr>
          <p:cNvSpPr>
            <a:spLocks noGrp="1"/>
          </p:cNvSpPr>
          <p:nvPr>
            <p:ph idx="1"/>
          </p:nvPr>
        </p:nvSpPr>
        <p:spPr/>
        <p:txBody>
          <a:bodyPr/>
          <a:lstStyle/>
          <a:p>
            <a:pPr marL="0" indent="0">
              <a:buNone/>
            </a:pPr>
            <a:r>
              <a:rPr lang="it-IT" noProof="0" dirty="0"/>
              <a:t>Non ci siamo limitati alla generazione dei testi ma abbiamo sfruttato l’AI anche per avere risposte a domande estemporanee.</a:t>
            </a:r>
          </a:p>
          <a:p>
            <a:pPr marL="0" indent="0">
              <a:buNone/>
            </a:pPr>
            <a:endParaRPr lang="it-IT" dirty="0"/>
          </a:p>
          <a:p>
            <a:pPr marL="0" indent="0">
              <a:buNone/>
            </a:pPr>
            <a:r>
              <a:rPr lang="it-IT" noProof="0" dirty="0"/>
              <a:t>Per tutte le richieste che possono venirci in mente o di cui possiamo aver bisogno</a:t>
            </a:r>
          </a:p>
        </p:txBody>
      </p:sp>
    </p:spTree>
    <p:extLst>
      <p:ext uri="{BB962C8B-B14F-4D97-AF65-F5344CB8AC3E}">
        <p14:creationId xmlns:p14="http://schemas.microsoft.com/office/powerpoint/2010/main" val="3704408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E458D-73AC-999C-C62F-3C97A9435F18}"/>
            </a:ext>
          </a:extLst>
        </p:cNvPr>
        <p:cNvGrpSpPr/>
        <p:nvPr/>
      </p:nvGrpSpPr>
      <p:grpSpPr>
        <a:xfrm>
          <a:off x="0" y="0"/>
          <a:ext cx="0" cy="0"/>
          <a:chOff x="0" y="0"/>
          <a:chExt cx="0" cy="0"/>
        </a:xfrm>
      </p:grpSpPr>
      <p:sp>
        <p:nvSpPr>
          <p:cNvPr id="2" name="Main Session Title">
            <a:extLst>
              <a:ext uri="{FF2B5EF4-FFF2-40B4-BE49-F238E27FC236}">
                <a16:creationId xmlns:a16="http://schemas.microsoft.com/office/drawing/2014/main" id="{FC263E50-B741-5417-2EFD-C51FDFC7BD73}"/>
              </a:ext>
            </a:extLst>
          </p:cNvPr>
          <p:cNvSpPr>
            <a:spLocks noGrp="1"/>
          </p:cNvSpPr>
          <p:nvPr>
            <p:ph type="title"/>
          </p:nvPr>
        </p:nvSpPr>
        <p:spPr/>
        <p:txBody>
          <a:bodyPr>
            <a:noAutofit/>
          </a:bodyPr>
          <a:lstStyle/>
          <a:p>
            <a:r>
              <a:rPr lang="it-IT" sz="2400" dirty="0"/>
              <a:t>Book Buddy</a:t>
            </a:r>
            <a:endParaRPr lang="it-IT" sz="2400" noProof="0" dirty="0"/>
          </a:p>
        </p:txBody>
      </p:sp>
      <p:pic>
        <p:nvPicPr>
          <p:cNvPr id="5" name="Picture 4">
            <a:extLst>
              <a:ext uri="{FF2B5EF4-FFF2-40B4-BE49-F238E27FC236}">
                <a16:creationId xmlns:a16="http://schemas.microsoft.com/office/drawing/2014/main" id="{B2A59C37-88CF-7CB9-B9A5-9272CE8FF66E}"/>
              </a:ext>
            </a:extLst>
          </p:cNvPr>
          <p:cNvPicPr>
            <a:picLocks noChangeAspect="1"/>
          </p:cNvPicPr>
          <p:nvPr/>
        </p:nvPicPr>
        <p:blipFill>
          <a:blip r:embed="rId3"/>
          <a:stretch>
            <a:fillRect/>
          </a:stretch>
        </p:blipFill>
        <p:spPr>
          <a:xfrm>
            <a:off x="1432863" y="940348"/>
            <a:ext cx="9492104" cy="4944866"/>
          </a:xfrm>
          <a:prstGeom prst="rect">
            <a:avLst/>
          </a:prstGeom>
        </p:spPr>
      </p:pic>
    </p:spTree>
    <p:extLst>
      <p:ext uri="{BB962C8B-B14F-4D97-AF65-F5344CB8AC3E}">
        <p14:creationId xmlns:p14="http://schemas.microsoft.com/office/powerpoint/2010/main" val="1634491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A2524-90CF-9D1B-CAAF-B69AD66572F7}"/>
            </a:ext>
          </a:extLst>
        </p:cNvPr>
        <p:cNvGrpSpPr/>
        <p:nvPr/>
      </p:nvGrpSpPr>
      <p:grpSpPr>
        <a:xfrm>
          <a:off x="0" y="0"/>
          <a:ext cx="0" cy="0"/>
          <a:chOff x="0" y="0"/>
          <a:chExt cx="0" cy="0"/>
        </a:xfrm>
      </p:grpSpPr>
      <p:sp>
        <p:nvSpPr>
          <p:cNvPr id="2" name="Main Session Title">
            <a:extLst>
              <a:ext uri="{FF2B5EF4-FFF2-40B4-BE49-F238E27FC236}">
                <a16:creationId xmlns:a16="http://schemas.microsoft.com/office/drawing/2014/main" id="{A03108E2-1275-C1BD-E14D-E07035CB9CF1}"/>
              </a:ext>
            </a:extLst>
          </p:cNvPr>
          <p:cNvSpPr>
            <a:spLocks noGrp="1"/>
          </p:cNvSpPr>
          <p:nvPr>
            <p:ph type="title"/>
          </p:nvPr>
        </p:nvSpPr>
        <p:spPr/>
        <p:txBody>
          <a:bodyPr>
            <a:noAutofit/>
          </a:bodyPr>
          <a:lstStyle/>
          <a:p>
            <a:r>
              <a:rPr lang="it-IT" sz="2400" dirty="0"/>
              <a:t>Book Buddy</a:t>
            </a:r>
            <a:endParaRPr lang="it-IT" sz="2400" noProof="0" dirty="0"/>
          </a:p>
        </p:txBody>
      </p:sp>
      <p:pic>
        <p:nvPicPr>
          <p:cNvPr id="4" name="Picture 3">
            <a:extLst>
              <a:ext uri="{FF2B5EF4-FFF2-40B4-BE49-F238E27FC236}">
                <a16:creationId xmlns:a16="http://schemas.microsoft.com/office/drawing/2014/main" id="{947B947A-6D2A-D350-E41A-722F5C36DACE}"/>
              </a:ext>
            </a:extLst>
          </p:cNvPr>
          <p:cNvPicPr>
            <a:picLocks noChangeAspect="1"/>
          </p:cNvPicPr>
          <p:nvPr/>
        </p:nvPicPr>
        <p:blipFill>
          <a:blip r:embed="rId3"/>
          <a:srcRect b="1813"/>
          <a:stretch>
            <a:fillRect/>
          </a:stretch>
        </p:blipFill>
        <p:spPr>
          <a:xfrm>
            <a:off x="5611763" y="1339101"/>
            <a:ext cx="5609986" cy="4941894"/>
          </a:xfrm>
          <a:prstGeom prst="rect">
            <a:avLst/>
          </a:prstGeom>
        </p:spPr>
      </p:pic>
      <p:sp>
        <p:nvSpPr>
          <p:cNvPr id="6" name="TextBox 5">
            <a:extLst>
              <a:ext uri="{FF2B5EF4-FFF2-40B4-BE49-F238E27FC236}">
                <a16:creationId xmlns:a16="http://schemas.microsoft.com/office/drawing/2014/main" id="{089B4C34-07FE-841B-CB5B-D0E174936F1B}"/>
              </a:ext>
            </a:extLst>
          </p:cNvPr>
          <p:cNvSpPr txBox="1"/>
          <p:nvPr/>
        </p:nvSpPr>
        <p:spPr>
          <a:xfrm>
            <a:off x="5611763" y="960604"/>
            <a:ext cx="1742978" cy="358240"/>
          </a:xfrm>
          <a:prstGeom prst="rect">
            <a:avLst/>
          </a:prstGeom>
          <a:noFill/>
        </p:spPr>
        <p:txBody>
          <a:bodyPr wrap="none" rtlCol="0">
            <a:spAutoFit/>
          </a:bodyPr>
          <a:lstStyle/>
          <a:p>
            <a:r>
              <a:rPr lang="it-IT" noProof="0" dirty="0"/>
              <a:t>Le risposte dell’AI</a:t>
            </a:r>
          </a:p>
        </p:txBody>
      </p:sp>
      <p:pic>
        <p:nvPicPr>
          <p:cNvPr id="8" name="Picture 7">
            <a:extLst>
              <a:ext uri="{FF2B5EF4-FFF2-40B4-BE49-F238E27FC236}">
                <a16:creationId xmlns:a16="http://schemas.microsoft.com/office/drawing/2014/main" id="{73D2FC8E-73B6-180B-5980-C64C1B7278E5}"/>
              </a:ext>
            </a:extLst>
          </p:cNvPr>
          <p:cNvPicPr>
            <a:picLocks noChangeAspect="1"/>
          </p:cNvPicPr>
          <p:nvPr/>
        </p:nvPicPr>
        <p:blipFill>
          <a:blip r:embed="rId4"/>
          <a:stretch>
            <a:fillRect/>
          </a:stretch>
        </p:blipFill>
        <p:spPr>
          <a:xfrm>
            <a:off x="1554834" y="1643414"/>
            <a:ext cx="3140991" cy="4637581"/>
          </a:xfrm>
          <a:prstGeom prst="rect">
            <a:avLst/>
          </a:prstGeom>
        </p:spPr>
      </p:pic>
    </p:spTree>
    <p:extLst>
      <p:ext uri="{BB962C8B-B14F-4D97-AF65-F5344CB8AC3E}">
        <p14:creationId xmlns:p14="http://schemas.microsoft.com/office/powerpoint/2010/main" val="6559089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862BB-4455-31D3-71DA-594E252A4952}"/>
            </a:ext>
          </a:extLst>
        </p:cNvPr>
        <p:cNvGrpSpPr/>
        <p:nvPr/>
      </p:nvGrpSpPr>
      <p:grpSpPr>
        <a:xfrm>
          <a:off x="0" y="0"/>
          <a:ext cx="0" cy="0"/>
          <a:chOff x="0" y="0"/>
          <a:chExt cx="0" cy="0"/>
        </a:xfrm>
      </p:grpSpPr>
      <p:sp>
        <p:nvSpPr>
          <p:cNvPr id="2" name="Main Session Title">
            <a:extLst>
              <a:ext uri="{FF2B5EF4-FFF2-40B4-BE49-F238E27FC236}">
                <a16:creationId xmlns:a16="http://schemas.microsoft.com/office/drawing/2014/main" id="{1ADC3D27-A9CE-79A2-8E5E-0A9C45BF2811}"/>
              </a:ext>
            </a:extLst>
          </p:cNvPr>
          <p:cNvSpPr>
            <a:spLocks noGrp="1"/>
          </p:cNvSpPr>
          <p:nvPr>
            <p:ph type="title"/>
          </p:nvPr>
        </p:nvSpPr>
        <p:spPr/>
        <p:txBody>
          <a:bodyPr>
            <a:noAutofit/>
          </a:bodyPr>
          <a:lstStyle/>
          <a:p>
            <a:r>
              <a:rPr lang="it-IT" sz="2400" dirty="0"/>
              <a:t>Book Buddy 2.0</a:t>
            </a:r>
            <a:endParaRPr lang="it-IT" sz="2400" noProof="0" dirty="0"/>
          </a:p>
        </p:txBody>
      </p:sp>
      <p:sp>
        <p:nvSpPr>
          <p:cNvPr id="4" name="Content Placeholder 3">
            <a:extLst>
              <a:ext uri="{FF2B5EF4-FFF2-40B4-BE49-F238E27FC236}">
                <a16:creationId xmlns:a16="http://schemas.microsoft.com/office/drawing/2014/main" id="{3A5BB705-3A40-78FF-D806-897A94EA5058}"/>
              </a:ext>
            </a:extLst>
          </p:cNvPr>
          <p:cNvSpPr>
            <a:spLocks noGrp="1"/>
          </p:cNvSpPr>
          <p:nvPr>
            <p:ph idx="1"/>
          </p:nvPr>
        </p:nvSpPr>
        <p:spPr/>
        <p:txBody>
          <a:bodyPr/>
          <a:lstStyle/>
          <a:p>
            <a:pPr marL="0" indent="0">
              <a:buNone/>
            </a:pPr>
            <a:r>
              <a:rPr lang="it-IT" noProof="0" dirty="0"/>
              <a:t>E ora, non ci fermiamo qua…</a:t>
            </a:r>
            <a:endParaRPr lang="it-IT" dirty="0"/>
          </a:p>
          <a:p>
            <a:pPr marL="0" indent="0">
              <a:buNone/>
            </a:pPr>
            <a:endParaRPr lang="it-IT" noProof="0" dirty="0"/>
          </a:p>
          <a:p>
            <a:pPr marL="0" indent="0">
              <a:buNone/>
            </a:pPr>
            <a:endParaRPr lang="it-IT" dirty="0"/>
          </a:p>
          <a:p>
            <a:pPr marL="0" indent="0">
              <a:buNone/>
            </a:pPr>
            <a:r>
              <a:rPr lang="it-IT" noProof="0" dirty="0"/>
              <a:t>Adesso per portare l’utilizzo di questo strumento in un ambiente poco tecnologico come una casa editrice, palla agli </a:t>
            </a:r>
            <a:r>
              <a:rPr lang="it-IT" b="1" dirty="0"/>
              <a:t>sviluppatori</a:t>
            </a:r>
            <a:r>
              <a:rPr lang="it-IT" dirty="0"/>
              <a:t>!</a:t>
            </a:r>
            <a:endParaRPr lang="it-IT" noProof="0" dirty="0"/>
          </a:p>
        </p:txBody>
      </p:sp>
    </p:spTree>
    <p:extLst>
      <p:ext uri="{BB962C8B-B14F-4D97-AF65-F5344CB8AC3E}">
        <p14:creationId xmlns:p14="http://schemas.microsoft.com/office/powerpoint/2010/main" val="3075924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emo Section Title"/>
          <p:cNvSpPr>
            <a:spLocks noGrp="1"/>
          </p:cNvSpPr>
          <p:nvPr>
            <p:ph type="ctrTitle"/>
          </p:nvPr>
        </p:nvSpPr>
        <p:spPr/>
        <p:txBody>
          <a:bodyPr/>
          <a:lstStyle/>
          <a:p>
            <a:r>
              <a:rPr lang="it-IT" noProof="0" dirty="0"/>
              <a:t>Demo: Quando il libro incontra l’algoritmo: l’AI al servizio delle case editoriali</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uestions Section Title"/>
          <p:cNvSpPr>
            <a:spLocks noGrp="1"/>
          </p:cNvSpPr>
          <p:nvPr>
            <p:ph type="title"/>
          </p:nvPr>
        </p:nvSpPr>
        <p:spPr/>
        <p:txBody>
          <a:bodyPr>
            <a:normAutofit fontScale="90000"/>
          </a:bodyPr>
          <a:lstStyle/>
          <a:p>
            <a:r>
              <a:rPr lang="it-IT" noProof="0" dirty="0" err="1"/>
              <a:t>Questions</a:t>
            </a:r>
            <a:r>
              <a:rPr lang="it-IT" noProof="0" dirty="0"/>
              <a:t> &amp; </a:t>
            </a:r>
            <a:r>
              <a:rPr lang="it-IT" noProof="0" dirty="0" err="1"/>
              <a:t>Discussion</a:t>
            </a:r>
            <a:endParaRPr lang="it-IT" noProof="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QR Code for voting on Quando il libro incontra l’algoritmo: l’AI al servizio delle case editoriali" descr="voteQr.png"/>
          <p:cNvPicPr>
            <a:picLocks noGrp="1" noChangeAspect="1"/>
          </p:cNvPicPr>
          <p:nvPr>
            <p:ph type="pic" idx="1"/>
          </p:nvPr>
        </p:nvPicPr>
        <p:blipFill>
          <a:blip r:embed="rId3"/>
          <a:srcRect t="3500" b="3500"/>
          <a:stretch>
            <a:fillRect/>
          </a:stretch>
        </p:blipFill>
        <p:spPr/>
      </p:pic>
      <p:sp>
        <p:nvSpPr>
          <p:cNvPr id="3" name="Voting Call to Action"/>
          <p:cNvSpPr>
            <a:spLocks noGrp="1"/>
          </p:cNvSpPr>
          <p:nvPr>
            <p:ph type="title"/>
          </p:nvPr>
        </p:nvSpPr>
        <p:spPr/>
        <p:txBody>
          <a:bodyPr>
            <a:normAutofit fontScale="90000"/>
          </a:bodyPr>
          <a:lstStyle/>
          <a:p>
            <a:r>
              <a:rPr lang="it-IT" noProof="0" dirty="0" err="1"/>
              <a:t>Please</a:t>
            </a:r>
            <a:r>
              <a:rPr lang="it-IT" noProof="0" dirty="0"/>
              <a:t> Vote for </a:t>
            </a:r>
            <a:r>
              <a:rPr lang="it-IT" noProof="0" dirty="0" err="1"/>
              <a:t>This</a:t>
            </a:r>
            <a:r>
              <a:rPr lang="it-IT" noProof="0" dirty="0"/>
              <a:t> Session</a:t>
            </a:r>
          </a:p>
        </p:txBody>
      </p:sp>
      <p:sp>
        <p:nvSpPr>
          <p:cNvPr id="4" name="Hidden Vote Slide Title"/>
          <p:cNvSpPr txBox="1"/>
          <p:nvPr/>
        </p:nvSpPr>
        <p:spPr>
          <a:xfrm>
            <a:off x="-9144000" y="-914400"/>
            <a:ext cx="7315200" cy="457200"/>
          </a:xfrm>
          <a:prstGeom prst="rect">
            <a:avLst/>
          </a:prstGeom>
          <a:noFill/>
        </p:spPr>
        <p:txBody>
          <a:bodyPr wrap="none">
            <a:spAutoFit/>
          </a:bodyPr>
          <a:lstStyle/>
          <a:p>
            <a:pPr>
              <a:defRPr sz="1200">
                <a:solidFill>
                  <a:srgbClr val="000000"/>
                </a:solidFill>
              </a:defRPr>
            </a:pPr>
            <a:r>
              <a:rPr lang="it-IT" noProof="0" dirty="0"/>
              <a:t>Vote for Session - Quando il libro incontra l’algoritmo: l’AI al servizio delle case editoriali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in Session Title"/>
          <p:cNvSpPr>
            <a:spLocks noGrp="1"/>
          </p:cNvSpPr>
          <p:nvPr>
            <p:ph type="title"/>
          </p:nvPr>
        </p:nvSpPr>
        <p:spPr/>
        <p:txBody>
          <a:bodyPr>
            <a:normAutofit fontScale="90000"/>
          </a:bodyPr>
          <a:lstStyle/>
          <a:p>
            <a:r>
              <a:rPr lang="it-IT" noProof="0" dirty="0"/>
              <a:t>Quando il libro incontra l’algoritmo: l’AI al servizio delle case editoriali</a:t>
            </a:r>
          </a:p>
        </p:txBody>
      </p:sp>
      <p:sp>
        <p:nvSpPr>
          <p:cNvPr id="3" name="Detailed Speaker Information"/>
          <p:cNvSpPr>
            <a:spLocks noGrp="1"/>
          </p:cNvSpPr>
          <p:nvPr>
            <p:ph idx="1"/>
          </p:nvPr>
        </p:nvSpPr>
        <p:spPr/>
        <p:txBody>
          <a:bodyPr/>
          <a:lstStyle/>
          <a:p>
            <a:r>
              <a:rPr lang="it-IT" noProof="0" dirty="0"/>
              <a:t>Speaker(s): Matteo Beshara, Data Scientist &amp; Trainer</a:t>
            </a:r>
          </a:p>
        </p:txBody>
      </p:sp>
      <p:pic>
        <p:nvPicPr>
          <p:cNvPr id="5" name="Picture 4" descr="A person in a suit with his arms crossed&#10;&#10;AI-generated content may be incorrect.">
            <a:extLst>
              <a:ext uri="{FF2B5EF4-FFF2-40B4-BE49-F238E27FC236}">
                <a16:creationId xmlns:a16="http://schemas.microsoft.com/office/drawing/2014/main" id="{744E9389-5084-6D7E-CF4A-C281BAE9267E}"/>
              </a:ext>
            </a:extLst>
          </p:cNvPr>
          <p:cNvPicPr>
            <a:picLocks noChangeAspect="1"/>
          </p:cNvPicPr>
          <p:nvPr/>
        </p:nvPicPr>
        <p:blipFill>
          <a:blip r:embed="rId3">
            <a:extLst>
              <a:ext uri="{28A0092B-C50C-407E-A947-70E740481C1C}">
                <a14:useLocalDpi xmlns:a14="http://schemas.microsoft.com/office/drawing/2010/main" val="0"/>
              </a:ext>
            </a:extLst>
          </a:blip>
          <a:srcRect l="8019" r="8019" b="36551"/>
          <a:stretch>
            <a:fillRect/>
          </a:stretch>
        </p:blipFill>
        <p:spPr>
          <a:xfrm>
            <a:off x="7353221" y="2378387"/>
            <a:ext cx="3511708" cy="35384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qr code on a screen&#10;&#10;AI-generated content may be incorrect.">
            <a:extLst>
              <a:ext uri="{FF2B5EF4-FFF2-40B4-BE49-F238E27FC236}">
                <a16:creationId xmlns:a16="http://schemas.microsoft.com/office/drawing/2014/main" id="{31EE3E24-ECF5-0D5A-708F-68B0BDF9D7BA}"/>
              </a:ext>
            </a:extLst>
          </p:cNvPr>
          <p:cNvPicPr>
            <a:picLocks noChangeAspect="1"/>
          </p:cNvPicPr>
          <p:nvPr/>
        </p:nvPicPr>
        <p:blipFill>
          <a:blip r:embed="rId4">
            <a:extLst>
              <a:ext uri="{28A0092B-C50C-407E-A947-70E740481C1C}">
                <a14:useLocalDpi xmlns:a14="http://schemas.microsoft.com/office/drawing/2010/main" val="0"/>
              </a:ext>
            </a:extLst>
          </a:blip>
          <a:srcRect l="28137" t="38620" r="27687" b="12344"/>
          <a:stretch>
            <a:fillRect/>
          </a:stretch>
        </p:blipFill>
        <p:spPr>
          <a:xfrm>
            <a:off x="1965924" y="3161015"/>
            <a:ext cx="2666371" cy="2755792"/>
          </a:xfrm>
          <a:prstGeom prst="rect">
            <a:avLst/>
          </a:prstGeom>
        </p:spPr>
      </p:pic>
      <p:pic>
        <p:nvPicPr>
          <p:cNvPr id="10" name="Picture 2" descr="Logo LinkedIn – Logos PNG">
            <a:hlinkClick r:id="rId5"/>
            <a:extLst>
              <a:ext uri="{FF2B5EF4-FFF2-40B4-BE49-F238E27FC236}">
                <a16:creationId xmlns:a16="http://schemas.microsoft.com/office/drawing/2014/main" id="{A087E181-996F-DAF2-313D-2DE663E01F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3526" y="2378387"/>
            <a:ext cx="551166" cy="5511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E006D40-7EDB-3B25-442D-430FCFED18C7}"/>
              </a:ext>
            </a:extLst>
          </p:cNvPr>
          <p:cNvSpPr>
            <a:spLocks noGrp="1"/>
          </p:cNvSpPr>
          <p:nvPr>
            <p:ph type="title"/>
          </p:nvPr>
        </p:nvSpPr>
        <p:spPr/>
        <p:txBody>
          <a:bodyPr>
            <a:normAutofit fontScale="90000"/>
          </a:bodyPr>
          <a:lstStyle/>
          <a:p>
            <a:r>
              <a:rPr lang="it-IT" noProof="0" dirty="0"/>
              <a:t>Agenda</a:t>
            </a:r>
          </a:p>
        </p:txBody>
      </p:sp>
      <p:sp>
        <p:nvSpPr>
          <p:cNvPr id="9" name="Content Placeholder 8">
            <a:extLst>
              <a:ext uri="{FF2B5EF4-FFF2-40B4-BE49-F238E27FC236}">
                <a16:creationId xmlns:a16="http://schemas.microsoft.com/office/drawing/2014/main" id="{A80F19FB-278A-B73A-DE92-4A3290BB3CE5}"/>
              </a:ext>
            </a:extLst>
          </p:cNvPr>
          <p:cNvSpPr>
            <a:spLocks noGrp="1"/>
          </p:cNvSpPr>
          <p:nvPr>
            <p:ph idx="1"/>
          </p:nvPr>
        </p:nvSpPr>
        <p:spPr/>
        <p:txBody>
          <a:bodyPr/>
          <a:lstStyle/>
          <a:p>
            <a:pPr>
              <a:lnSpc>
                <a:spcPct val="150000"/>
              </a:lnSpc>
            </a:pPr>
            <a:r>
              <a:rPr lang="it-IT" noProof="0" dirty="0"/>
              <a:t>L’AI Generativa</a:t>
            </a:r>
          </a:p>
          <a:p>
            <a:pPr>
              <a:lnSpc>
                <a:spcPct val="150000"/>
              </a:lnSpc>
            </a:pPr>
            <a:r>
              <a:rPr lang="it-IT" noProof="0" dirty="0"/>
              <a:t>LLM</a:t>
            </a:r>
          </a:p>
          <a:p>
            <a:pPr>
              <a:lnSpc>
                <a:spcPct val="150000"/>
              </a:lnSpc>
            </a:pPr>
            <a:r>
              <a:rPr lang="it-IT" noProof="0" dirty="0"/>
              <a:t>La soluzione</a:t>
            </a:r>
          </a:p>
          <a:p>
            <a:pPr>
              <a:lnSpc>
                <a:spcPct val="150000"/>
              </a:lnSpc>
            </a:pPr>
            <a:r>
              <a:rPr lang="it-IT" noProof="0" dirty="0"/>
              <a:t>Conclusione</a:t>
            </a:r>
          </a:p>
        </p:txBody>
      </p:sp>
    </p:spTree>
    <p:extLst>
      <p:ext uri="{BB962C8B-B14F-4D97-AF65-F5344CB8AC3E}">
        <p14:creationId xmlns:p14="http://schemas.microsoft.com/office/powerpoint/2010/main" val="3089064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593C7-8C55-4149-294A-A22FC3F40061}"/>
            </a:ext>
          </a:extLst>
        </p:cNvPr>
        <p:cNvGrpSpPr/>
        <p:nvPr/>
      </p:nvGrpSpPr>
      <p:grpSpPr>
        <a:xfrm>
          <a:off x="0" y="0"/>
          <a:ext cx="0" cy="0"/>
          <a:chOff x="0" y="0"/>
          <a:chExt cx="0" cy="0"/>
        </a:xfrm>
      </p:grpSpPr>
      <p:sp>
        <p:nvSpPr>
          <p:cNvPr id="2" name="Main Session Title">
            <a:extLst>
              <a:ext uri="{FF2B5EF4-FFF2-40B4-BE49-F238E27FC236}">
                <a16:creationId xmlns:a16="http://schemas.microsoft.com/office/drawing/2014/main" id="{41AD3026-9034-7644-893C-BB9D1AB54672}"/>
              </a:ext>
            </a:extLst>
          </p:cNvPr>
          <p:cNvSpPr>
            <a:spLocks noGrp="1"/>
          </p:cNvSpPr>
          <p:nvPr>
            <p:ph type="title"/>
          </p:nvPr>
        </p:nvSpPr>
        <p:spPr/>
        <p:txBody>
          <a:bodyPr>
            <a:noAutofit/>
          </a:bodyPr>
          <a:lstStyle/>
          <a:p>
            <a:r>
              <a:rPr lang="it-IT" sz="2400" noProof="0" dirty="0"/>
              <a:t>L’AI Generativa</a:t>
            </a:r>
          </a:p>
        </p:txBody>
      </p:sp>
      <p:sp>
        <p:nvSpPr>
          <p:cNvPr id="3" name="Detailed Speaker Information">
            <a:extLst>
              <a:ext uri="{FF2B5EF4-FFF2-40B4-BE49-F238E27FC236}">
                <a16:creationId xmlns:a16="http://schemas.microsoft.com/office/drawing/2014/main" id="{833CFDAF-8ED0-12B2-C740-613F68AD5C26}"/>
              </a:ext>
            </a:extLst>
          </p:cNvPr>
          <p:cNvSpPr>
            <a:spLocks noGrp="1"/>
          </p:cNvSpPr>
          <p:nvPr>
            <p:ph idx="1"/>
          </p:nvPr>
        </p:nvSpPr>
        <p:spPr/>
        <p:txBody>
          <a:bodyPr/>
          <a:lstStyle/>
          <a:p>
            <a:pPr marL="0" indent="0">
              <a:buNone/>
            </a:pPr>
            <a:r>
              <a:rPr lang="it-IT" noProof="0" dirty="0"/>
              <a:t>Grande attenzione verso l’AI Generativa, ormai proposta ovunque </a:t>
            </a:r>
            <a:r>
              <a:rPr lang="it-IT" noProof="0" dirty="0" err="1"/>
              <a:t>perchè</a:t>
            </a:r>
            <a:r>
              <a:rPr lang="it-IT" noProof="0" dirty="0"/>
              <a:t> “piace”</a:t>
            </a:r>
          </a:p>
          <a:p>
            <a:pPr marL="0" indent="0">
              <a:buNone/>
            </a:pPr>
            <a:endParaRPr lang="it-IT" noProof="0" dirty="0"/>
          </a:p>
          <a:p>
            <a:pPr marL="0" indent="0">
              <a:buNone/>
            </a:pPr>
            <a:r>
              <a:rPr lang="it-IT" noProof="0" dirty="0"/>
              <a:t>Un AI che “parla” ai Sapiens rispondendo alle loro domande, generando testi ed immagini… </a:t>
            </a:r>
          </a:p>
          <a:p>
            <a:pPr marL="0" indent="0">
              <a:buNone/>
            </a:pPr>
            <a:endParaRPr lang="it-IT" noProof="0" dirty="0"/>
          </a:p>
          <a:p>
            <a:pPr marL="0" indent="0">
              <a:buNone/>
            </a:pPr>
            <a:r>
              <a:rPr lang="it-IT" noProof="0" dirty="0"/>
              <a:t>…Un altro noi con cui rapportarci.</a:t>
            </a:r>
          </a:p>
        </p:txBody>
      </p:sp>
    </p:spTree>
    <p:extLst>
      <p:ext uri="{BB962C8B-B14F-4D97-AF65-F5344CB8AC3E}">
        <p14:creationId xmlns:p14="http://schemas.microsoft.com/office/powerpoint/2010/main" val="2730690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0CFE7-DC61-0CFF-B202-A18352734297}"/>
            </a:ext>
          </a:extLst>
        </p:cNvPr>
        <p:cNvGrpSpPr/>
        <p:nvPr/>
      </p:nvGrpSpPr>
      <p:grpSpPr>
        <a:xfrm>
          <a:off x="0" y="0"/>
          <a:ext cx="0" cy="0"/>
          <a:chOff x="0" y="0"/>
          <a:chExt cx="0" cy="0"/>
        </a:xfrm>
      </p:grpSpPr>
      <p:sp>
        <p:nvSpPr>
          <p:cNvPr id="2" name="Main Session Title">
            <a:extLst>
              <a:ext uri="{FF2B5EF4-FFF2-40B4-BE49-F238E27FC236}">
                <a16:creationId xmlns:a16="http://schemas.microsoft.com/office/drawing/2014/main" id="{DA754564-F657-03FA-4419-A4FBBCE8F814}"/>
              </a:ext>
            </a:extLst>
          </p:cNvPr>
          <p:cNvSpPr>
            <a:spLocks noGrp="1"/>
          </p:cNvSpPr>
          <p:nvPr>
            <p:ph type="title"/>
          </p:nvPr>
        </p:nvSpPr>
        <p:spPr/>
        <p:txBody>
          <a:bodyPr>
            <a:noAutofit/>
          </a:bodyPr>
          <a:lstStyle/>
          <a:p>
            <a:r>
              <a:rPr lang="it-IT" sz="2400" noProof="0" dirty="0"/>
              <a:t>L’AI Generativa</a:t>
            </a:r>
          </a:p>
        </p:txBody>
      </p:sp>
      <p:sp>
        <p:nvSpPr>
          <p:cNvPr id="3" name="Detailed Speaker Information">
            <a:extLst>
              <a:ext uri="{FF2B5EF4-FFF2-40B4-BE49-F238E27FC236}">
                <a16:creationId xmlns:a16="http://schemas.microsoft.com/office/drawing/2014/main" id="{4B87A67D-EF79-E507-288E-62FBAA90D795}"/>
              </a:ext>
            </a:extLst>
          </p:cNvPr>
          <p:cNvSpPr>
            <a:spLocks noGrp="1"/>
          </p:cNvSpPr>
          <p:nvPr>
            <p:ph idx="1"/>
          </p:nvPr>
        </p:nvSpPr>
        <p:spPr/>
        <p:txBody>
          <a:bodyPr/>
          <a:lstStyle/>
          <a:p>
            <a:pPr marL="0" indent="0">
              <a:buNone/>
            </a:pPr>
            <a:r>
              <a:rPr lang="it-IT" noProof="0" dirty="0"/>
              <a:t>Ma alla fine si tratta solo di codice che viene eseguito.</a:t>
            </a:r>
          </a:p>
          <a:p>
            <a:pPr marL="0" indent="0">
              <a:buNone/>
            </a:pPr>
            <a:endParaRPr lang="it-IT" noProof="0" dirty="0"/>
          </a:p>
          <a:p>
            <a:pPr marL="0" indent="0">
              <a:buNone/>
            </a:pPr>
            <a:r>
              <a:rPr lang="it-IT" noProof="0" dirty="0"/>
              <a:t>Algoritmi matematici e statistici su una base enorme di dati.</a:t>
            </a:r>
          </a:p>
          <a:p>
            <a:pPr marL="0" indent="0">
              <a:buNone/>
            </a:pPr>
            <a:endParaRPr lang="it-IT" noProof="0" dirty="0"/>
          </a:p>
          <a:p>
            <a:pPr marL="0" indent="0">
              <a:buNone/>
            </a:pPr>
            <a:r>
              <a:rPr lang="it-IT" noProof="0" dirty="0"/>
              <a:t>Codice che viene eseguito a fronte di istruzioni di Input.. Il prompt</a:t>
            </a:r>
          </a:p>
          <a:p>
            <a:pPr marL="0" indent="0">
              <a:buNone/>
            </a:pPr>
            <a:endParaRPr lang="it-IT" noProof="0" dirty="0"/>
          </a:p>
        </p:txBody>
      </p:sp>
      <p:sp>
        <p:nvSpPr>
          <p:cNvPr id="4" name="Thought Bubble: Cloud 3">
            <a:extLst>
              <a:ext uri="{FF2B5EF4-FFF2-40B4-BE49-F238E27FC236}">
                <a16:creationId xmlns:a16="http://schemas.microsoft.com/office/drawing/2014/main" id="{B48570BC-0A9B-E235-227F-A0BA600D728D}"/>
              </a:ext>
            </a:extLst>
          </p:cNvPr>
          <p:cNvSpPr/>
          <p:nvPr/>
        </p:nvSpPr>
        <p:spPr>
          <a:xfrm>
            <a:off x="6629400" y="4067175"/>
            <a:ext cx="3048000" cy="1801170"/>
          </a:xfrm>
          <a:prstGeom prst="cloudCallout">
            <a:avLst>
              <a:gd name="adj1" fmla="val -44583"/>
              <a:gd name="adj2" fmla="val -5542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noProof="0" dirty="0"/>
              <a:t>… nulla di nuovo,</a:t>
            </a:r>
            <a:br>
              <a:rPr lang="it-IT" noProof="0" dirty="0"/>
            </a:br>
            <a:r>
              <a:rPr lang="it-IT" noProof="0" dirty="0"/>
              <a:t>giusto?</a:t>
            </a:r>
          </a:p>
        </p:txBody>
      </p:sp>
    </p:spTree>
    <p:extLst>
      <p:ext uri="{BB962C8B-B14F-4D97-AF65-F5344CB8AC3E}">
        <p14:creationId xmlns:p14="http://schemas.microsoft.com/office/powerpoint/2010/main" val="585738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3286B-9ACD-5363-EE3D-55C10A5BC2A3}"/>
            </a:ext>
          </a:extLst>
        </p:cNvPr>
        <p:cNvGrpSpPr/>
        <p:nvPr/>
      </p:nvGrpSpPr>
      <p:grpSpPr>
        <a:xfrm>
          <a:off x="0" y="0"/>
          <a:ext cx="0" cy="0"/>
          <a:chOff x="0" y="0"/>
          <a:chExt cx="0" cy="0"/>
        </a:xfrm>
      </p:grpSpPr>
      <p:sp>
        <p:nvSpPr>
          <p:cNvPr id="2" name="Main Session Title">
            <a:extLst>
              <a:ext uri="{FF2B5EF4-FFF2-40B4-BE49-F238E27FC236}">
                <a16:creationId xmlns:a16="http://schemas.microsoft.com/office/drawing/2014/main" id="{60B7BB00-61EB-5837-43D6-9E69EDB87BE9}"/>
              </a:ext>
            </a:extLst>
          </p:cNvPr>
          <p:cNvSpPr>
            <a:spLocks noGrp="1"/>
          </p:cNvSpPr>
          <p:nvPr>
            <p:ph type="title"/>
          </p:nvPr>
        </p:nvSpPr>
        <p:spPr/>
        <p:txBody>
          <a:bodyPr>
            <a:noAutofit/>
          </a:bodyPr>
          <a:lstStyle/>
          <a:p>
            <a:r>
              <a:rPr lang="it-IT" sz="2400" noProof="0" dirty="0"/>
              <a:t>L’AI Generativa</a:t>
            </a:r>
          </a:p>
        </p:txBody>
      </p:sp>
      <p:sp>
        <p:nvSpPr>
          <p:cNvPr id="3" name="Detailed Speaker Information">
            <a:extLst>
              <a:ext uri="{FF2B5EF4-FFF2-40B4-BE49-F238E27FC236}">
                <a16:creationId xmlns:a16="http://schemas.microsoft.com/office/drawing/2014/main" id="{A48D6669-107C-EAAF-E9F0-2E158758D6B2}"/>
              </a:ext>
            </a:extLst>
          </p:cNvPr>
          <p:cNvSpPr>
            <a:spLocks noGrp="1"/>
          </p:cNvSpPr>
          <p:nvPr>
            <p:ph idx="1"/>
          </p:nvPr>
        </p:nvSpPr>
        <p:spPr>
          <a:xfrm>
            <a:off x="1554834" y="1432765"/>
            <a:ext cx="8379741" cy="4178090"/>
          </a:xfrm>
        </p:spPr>
        <p:txBody>
          <a:bodyPr/>
          <a:lstStyle/>
          <a:p>
            <a:pPr marL="0" indent="0">
              <a:buNone/>
            </a:pPr>
            <a:r>
              <a:rPr lang="it-IT" noProof="0" dirty="0"/>
              <a:t>Una forma evoluta di programmazione Dichiarativa.</a:t>
            </a:r>
          </a:p>
        </p:txBody>
      </p:sp>
      <p:pic>
        <p:nvPicPr>
          <p:cNvPr id="5" name="Graphic 4" descr="Database with solid fill">
            <a:extLst>
              <a:ext uri="{FF2B5EF4-FFF2-40B4-BE49-F238E27FC236}">
                <a16:creationId xmlns:a16="http://schemas.microsoft.com/office/drawing/2014/main" id="{301FDDA4-48BF-D876-930A-451875E855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34575" y="459482"/>
            <a:ext cx="1454150" cy="1454150"/>
          </a:xfrm>
          <a:prstGeom prst="rect">
            <a:avLst/>
          </a:prstGeom>
        </p:spPr>
      </p:pic>
      <p:pic>
        <p:nvPicPr>
          <p:cNvPr id="7" name="Picture 6" descr="A person talking to a robot&#10;&#10;AI-generated content may be incorrect.">
            <a:extLst>
              <a:ext uri="{FF2B5EF4-FFF2-40B4-BE49-F238E27FC236}">
                <a16:creationId xmlns:a16="http://schemas.microsoft.com/office/drawing/2014/main" id="{E29C1755-2EF3-309F-6C07-E4273DBE49AA}"/>
              </a:ext>
            </a:extLst>
          </p:cNvPr>
          <p:cNvPicPr>
            <a:picLocks noChangeAspect="1"/>
          </p:cNvPicPr>
          <p:nvPr/>
        </p:nvPicPr>
        <p:blipFill>
          <a:blip r:embed="rId5"/>
          <a:srcRect t="30914"/>
          <a:stretch>
            <a:fillRect/>
          </a:stretch>
        </p:blipFill>
        <p:spPr>
          <a:xfrm>
            <a:off x="3358584" y="3156243"/>
            <a:ext cx="4772240" cy="3296966"/>
          </a:xfrm>
          <a:prstGeom prst="rect">
            <a:avLst/>
          </a:prstGeom>
          <a:ln>
            <a:noFill/>
          </a:ln>
          <a:effectLst>
            <a:softEdge rad="112500"/>
          </a:effectLst>
        </p:spPr>
      </p:pic>
      <p:sp>
        <p:nvSpPr>
          <p:cNvPr id="8" name="TextBox 7">
            <a:extLst>
              <a:ext uri="{FF2B5EF4-FFF2-40B4-BE49-F238E27FC236}">
                <a16:creationId xmlns:a16="http://schemas.microsoft.com/office/drawing/2014/main" id="{38A787E4-CB1D-ABAD-7E9C-73E2473912AE}"/>
              </a:ext>
            </a:extLst>
          </p:cNvPr>
          <p:cNvSpPr txBox="1"/>
          <p:nvPr/>
        </p:nvSpPr>
        <p:spPr>
          <a:xfrm>
            <a:off x="1973934" y="2275119"/>
            <a:ext cx="3221197" cy="830997"/>
          </a:xfrm>
          <a:prstGeom prst="rect">
            <a:avLst/>
          </a:prstGeom>
          <a:noFill/>
        </p:spPr>
        <p:txBody>
          <a:bodyPr wrap="square" rtlCol="0">
            <a:spAutoFit/>
          </a:bodyPr>
          <a:lstStyle/>
          <a:p>
            <a:r>
              <a:rPr lang="it-IT" sz="2400" noProof="0" dirty="0">
                <a:solidFill>
                  <a:srgbClr val="0B78BD"/>
                </a:solidFill>
              </a:rPr>
              <a:t>Le istruzioni sono date in linguaggio naturale</a:t>
            </a:r>
          </a:p>
        </p:txBody>
      </p:sp>
      <p:sp>
        <p:nvSpPr>
          <p:cNvPr id="13" name="TextBox 12">
            <a:extLst>
              <a:ext uri="{FF2B5EF4-FFF2-40B4-BE49-F238E27FC236}">
                <a16:creationId xmlns:a16="http://schemas.microsoft.com/office/drawing/2014/main" id="{0E73E882-F76A-0155-E622-139DC5A52C2C}"/>
              </a:ext>
            </a:extLst>
          </p:cNvPr>
          <p:cNvSpPr txBox="1"/>
          <p:nvPr/>
        </p:nvSpPr>
        <p:spPr>
          <a:xfrm>
            <a:off x="8537618" y="2770417"/>
            <a:ext cx="2851108" cy="3046988"/>
          </a:xfrm>
          <a:prstGeom prst="rect">
            <a:avLst/>
          </a:prstGeom>
          <a:noFill/>
        </p:spPr>
        <p:txBody>
          <a:bodyPr wrap="square" rtlCol="0">
            <a:spAutoFit/>
          </a:bodyPr>
          <a:lstStyle/>
          <a:p>
            <a:r>
              <a:rPr lang="it-IT" sz="2400" noProof="0" dirty="0">
                <a:solidFill>
                  <a:srgbClr val="0B78BD"/>
                </a:solidFill>
              </a:rPr>
              <a:t>Gli output non sono deterministici, ma frutto di una fluttuazione aleatoria all’interno di una rete neurale composta da pesi e probabilità</a:t>
            </a:r>
          </a:p>
        </p:txBody>
      </p:sp>
    </p:spTree>
    <p:extLst>
      <p:ext uri="{BB962C8B-B14F-4D97-AF65-F5344CB8AC3E}">
        <p14:creationId xmlns:p14="http://schemas.microsoft.com/office/powerpoint/2010/main" val="1456850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E5A41-84F0-4D5C-1695-11BD0DD8CA42}"/>
            </a:ext>
          </a:extLst>
        </p:cNvPr>
        <p:cNvGrpSpPr/>
        <p:nvPr/>
      </p:nvGrpSpPr>
      <p:grpSpPr>
        <a:xfrm>
          <a:off x="0" y="0"/>
          <a:ext cx="0" cy="0"/>
          <a:chOff x="0" y="0"/>
          <a:chExt cx="0" cy="0"/>
        </a:xfrm>
      </p:grpSpPr>
      <p:sp>
        <p:nvSpPr>
          <p:cNvPr id="2" name="Main Session Title">
            <a:extLst>
              <a:ext uri="{FF2B5EF4-FFF2-40B4-BE49-F238E27FC236}">
                <a16:creationId xmlns:a16="http://schemas.microsoft.com/office/drawing/2014/main" id="{121949F1-7721-4330-2D49-8F498B6821D4}"/>
              </a:ext>
            </a:extLst>
          </p:cNvPr>
          <p:cNvSpPr>
            <a:spLocks noGrp="1"/>
          </p:cNvSpPr>
          <p:nvPr>
            <p:ph type="title"/>
          </p:nvPr>
        </p:nvSpPr>
        <p:spPr/>
        <p:txBody>
          <a:bodyPr>
            <a:noAutofit/>
          </a:bodyPr>
          <a:lstStyle/>
          <a:p>
            <a:r>
              <a:rPr lang="it-IT" sz="2400" noProof="0" dirty="0"/>
              <a:t>L’AI Generativa</a:t>
            </a:r>
          </a:p>
        </p:txBody>
      </p:sp>
      <p:sp>
        <p:nvSpPr>
          <p:cNvPr id="3" name="Detailed Speaker Information">
            <a:extLst>
              <a:ext uri="{FF2B5EF4-FFF2-40B4-BE49-F238E27FC236}">
                <a16:creationId xmlns:a16="http://schemas.microsoft.com/office/drawing/2014/main" id="{65F1DB87-FEBE-4EA5-31C2-50932DC47E9E}"/>
              </a:ext>
            </a:extLst>
          </p:cNvPr>
          <p:cNvSpPr>
            <a:spLocks noGrp="1"/>
          </p:cNvSpPr>
          <p:nvPr>
            <p:ph idx="1"/>
          </p:nvPr>
        </p:nvSpPr>
        <p:spPr/>
        <p:txBody>
          <a:bodyPr/>
          <a:lstStyle/>
          <a:p>
            <a:pPr marL="0" indent="0">
              <a:buNone/>
            </a:pPr>
            <a:r>
              <a:rPr lang="it-IT" noProof="0" dirty="0"/>
              <a:t>Ancora una volta la capacità di dichiarare con precisione ciò che si desidera ottenere fa la differenza nel risultato.</a:t>
            </a:r>
          </a:p>
          <a:p>
            <a:pPr marL="0" indent="0">
              <a:buNone/>
            </a:pPr>
            <a:endParaRPr lang="it-IT" noProof="0" dirty="0"/>
          </a:p>
          <a:p>
            <a:pPr marL="0" indent="0">
              <a:buNone/>
            </a:pPr>
            <a:r>
              <a:rPr lang="it-IT" noProof="0" dirty="0"/>
              <a:t>Questione di prompt</a:t>
            </a:r>
          </a:p>
          <a:p>
            <a:pPr marL="0" indent="0">
              <a:buNone/>
            </a:pPr>
            <a:endParaRPr lang="it-IT" noProof="0" dirty="0"/>
          </a:p>
          <a:p>
            <a:pPr marL="0" indent="0">
              <a:buNone/>
            </a:pPr>
            <a:endParaRPr lang="it-IT" noProof="0" dirty="0"/>
          </a:p>
          <a:p>
            <a:pPr marL="0" indent="0">
              <a:buNone/>
            </a:pPr>
            <a:r>
              <a:rPr lang="it-IT" noProof="0" dirty="0"/>
              <a:t>Come tutti gli utenti di GitHub </a:t>
            </a:r>
            <a:r>
              <a:rPr lang="it-IT" noProof="0" dirty="0" err="1"/>
              <a:t>Copilot</a:t>
            </a:r>
            <a:r>
              <a:rPr lang="it-IT" noProof="0" dirty="0"/>
              <a:t> sanno bene </a:t>
            </a:r>
            <a:r>
              <a:rPr lang="it-IT" noProof="0" dirty="0">
                <a:sym typeface="Wingdings" panose="05000000000000000000" pitchFamily="2" charset="2"/>
              </a:rPr>
              <a:t></a:t>
            </a:r>
            <a:endParaRPr lang="it-IT" noProof="0" dirty="0"/>
          </a:p>
        </p:txBody>
      </p:sp>
    </p:spTree>
    <p:extLst>
      <p:ext uri="{BB962C8B-B14F-4D97-AF65-F5344CB8AC3E}">
        <p14:creationId xmlns:p14="http://schemas.microsoft.com/office/powerpoint/2010/main" val="798787031"/>
      </p:ext>
    </p:extLst>
  </p:cSld>
  <p:clrMapOvr>
    <a:masterClrMapping/>
  </p:clrMapOvr>
</p:sld>
</file>

<file path=ppt/theme/theme1.xml><?xml version="1.0" encoding="utf-8"?>
<a:theme xmlns:a="http://schemas.openxmlformats.org/drawingml/2006/main" name="1_Dem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Dem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57557C414FFC246828E161A95853EDF" ma:contentTypeVersion="18" ma:contentTypeDescription="Create a new document." ma:contentTypeScope="" ma:versionID="a6139211e78f0a3d48e9f6ee819ea1aa">
  <xsd:schema xmlns:xsd="http://www.w3.org/2001/XMLSchema" xmlns:xs="http://www.w3.org/2001/XMLSchema" xmlns:p="http://schemas.microsoft.com/office/2006/metadata/properties" xmlns:ns2="7710903c-77c4-44ab-805a-608adac18342" xmlns:ns3="6c779d6c-ab35-4ddd-ae94-09a347ec79f9" targetNamespace="http://schemas.microsoft.com/office/2006/metadata/properties" ma:root="true" ma:fieldsID="969f8d57aaf689246c90d7e1b369aa93" ns2:_="" ns3:_="">
    <xsd:import namespace="7710903c-77c4-44ab-805a-608adac18342"/>
    <xsd:import namespace="6c779d6c-ab35-4ddd-ae94-09a347ec79f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10903c-77c4-44ab-805a-608adac183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8c725d1-d732-4a51-a044-edc7d874d28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c779d6c-ab35-4ddd-ae94-09a347ec79f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5fe4baad-40df-4961-8eb3-8cbf0728624d}" ma:internalName="TaxCatchAll" ma:showField="CatchAllData" ma:web="6c779d6c-ab35-4ddd-ae94-09a347ec79f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6c779d6c-ab35-4ddd-ae94-09a347ec79f9" xsi:nil="true"/>
    <lcf76f155ced4ddcb4097134ff3c332f xmlns="7710903c-77c4-44ab-805a-608adac1834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4A8BFCE-5DAA-4E65-8EC3-6DC152FDE6FE}">
  <ds:schemaRefs>
    <ds:schemaRef ds:uri="http://schemas.microsoft.com/sharepoint/v3/contenttype/forms"/>
  </ds:schemaRefs>
</ds:datastoreItem>
</file>

<file path=customXml/itemProps2.xml><?xml version="1.0" encoding="utf-8"?>
<ds:datastoreItem xmlns:ds="http://schemas.openxmlformats.org/officeDocument/2006/customXml" ds:itemID="{57ED91E0-0712-44AD-B93B-3DC20EBDFD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710903c-77c4-44ab-805a-608adac18342"/>
    <ds:schemaRef ds:uri="6c779d6c-ab35-4ddd-ae94-09a347ec79f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2C31F1-2B60-498B-97F0-D1FDB6AF853A}">
  <ds:schemaRefs>
    <ds:schemaRef ds:uri="http://schemas.microsoft.com/office/2006/metadata/properties"/>
    <ds:schemaRef ds:uri="http://schemas.microsoft.com/office/infopath/2007/PartnerControls"/>
    <ds:schemaRef ds:uri="cef5da91-0831-42fa-860c-d84acea2b669"/>
    <ds:schemaRef ds:uri="d8121912-130d-4688-8a96-8cf2c237709c"/>
    <ds:schemaRef ds:uri="6c779d6c-ab35-4ddd-ae94-09a347ec79f9"/>
    <ds:schemaRef ds:uri="7710903c-77c4-44ab-805a-608adac18342"/>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1378</TotalTime>
  <Words>3603</Words>
  <Application>Microsoft Office PowerPoint</Application>
  <PresentationFormat>Custom</PresentationFormat>
  <Paragraphs>204</Paragraphs>
  <Slides>39</Slides>
  <Notes>33</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39</vt:i4>
      </vt:variant>
    </vt:vector>
  </HeadingPairs>
  <TitlesOfParts>
    <vt:vector size="50" baseType="lpstr">
      <vt:lpstr>Aptos</vt:lpstr>
      <vt:lpstr>Arial</vt:lpstr>
      <vt:lpstr>Calibri</vt:lpstr>
      <vt:lpstr>Segoe UI</vt:lpstr>
      <vt:lpstr>Wingdings</vt:lpstr>
      <vt:lpstr>1_Demo</vt:lpstr>
      <vt:lpstr>1_Tema di Office</vt:lpstr>
      <vt:lpstr>4_Tema di Office</vt:lpstr>
      <vt:lpstr>3_Tema di Office</vt:lpstr>
      <vt:lpstr>2_Tema di Office</vt:lpstr>
      <vt:lpstr>Demo</vt:lpstr>
      <vt:lpstr>Session Banner - Quando il libro incontra l’algoritmo: l’AI al servizio delle case editoriali</vt:lpstr>
      <vt:lpstr>Quando il libro incontra l’algoritmo: l’AI al servizio delle case editoriali</vt:lpstr>
      <vt:lpstr>Event Sponsors</vt:lpstr>
      <vt:lpstr>Quando il libro incontra l’algoritmo: l’AI al servizio delle case editoriali</vt:lpstr>
      <vt:lpstr>Agenda</vt:lpstr>
      <vt:lpstr>L’AI Generativa</vt:lpstr>
      <vt:lpstr>L’AI Generativa</vt:lpstr>
      <vt:lpstr>L’AI Generativa</vt:lpstr>
      <vt:lpstr>L’AI Generativa</vt:lpstr>
      <vt:lpstr>Foundation Models</vt:lpstr>
      <vt:lpstr>Large Language Model - LLM</vt:lpstr>
      <vt:lpstr>Come funziona un algoritmo LLM</vt:lpstr>
      <vt:lpstr>Cos’è un’allucinazione?</vt:lpstr>
      <vt:lpstr>L’orchestrazione</vt:lpstr>
      <vt:lpstr>Il dominio di interesse</vt:lpstr>
      <vt:lpstr>Il dominio di interesse</vt:lpstr>
      <vt:lpstr>Identificazione dei requisiti</vt:lpstr>
      <vt:lpstr>Identificazione dei requisiti</vt:lpstr>
      <vt:lpstr>Azure &lt;3</vt:lpstr>
      <vt:lpstr>Il primo problema</vt:lpstr>
      <vt:lpstr>Il secondo problema</vt:lpstr>
      <vt:lpstr>Quando il libro incontra l’algoritmo: l’AI al servizio delle case editoriali</vt:lpstr>
      <vt:lpstr>La nostra soluzione</vt:lpstr>
      <vt:lpstr>La nostra soluzione</vt:lpstr>
      <vt:lpstr>I risultati</vt:lpstr>
      <vt:lpstr>Il Media Kit</vt:lpstr>
      <vt:lpstr>Il Media Kit</vt:lpstr>
      <vt:lpstr>Redazione o AI?</vt:lpstr>
      <vt:lpstr>Il Media Kit</vt:lpstr>
      <vt:lpstr>Il Media Kit</vt:lpstr>
      <vt:lpstr>Il Media Kit</vt:lpstr>
      <vt:lpstr>Il Media Kit</vt:lpstr>
      <vt:lpstr>Book Buddy</vt:lpstr>
      <vt:lpstr>Book Buddy</vt:lpstr>
      <vt:lpstr>Book Buddy</vt:lpstr>
      <vt:lpstr>Book Buddy 2.0</vt:lpstr>
      <vt:lpstr>Demo: Quando il libro incontra l’algoritmo: l’AI al servizio delle case editoriali</vt:lpstr>
      <vt:lpstr>Questions &amp; Discussion</vt:lpstr>
      <vt:lpstr>Please Vote for This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for Quando il libro incontra l’algoritmo: l’AI al servizio delle case editoriali</dc:title>
  <dc:subject>Conference session: Quando il libro incontra l’algoritmo: l’AI al servizio delle case editoriali</dc:subject>
  <dc:creator>Congiu Luca</dc:creator>
  <cp:lastModifiedBy>Matteo Beshara</cp:lastModifiedBy>
  <cp:revision>42</cp:revision>
  <dcterms:created xsi:type="dcterms:W3CDTF">2019-05-12T19:24:58Z</dcterms:created>
  <dcterms:modified xsi:type="dcterms:W3CDTF">2025-06-19T13:16:35Z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0x010100E57557C414FFC246828E161A95853EDF</vt:lpwstr>
  </property>
  <property fmtid="{D5CDD505-2E9C-101B-9397-08002B2CF9AE}" pid="3" name="MediaServiceImageTags">
    <vt:lpwstr/>
  </property>
</Properties>
</file>